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4" r:id="rId5"/>
    <p:sldId id="265" r:id="rId6"/>
    <p:sldId id="273" r:id="rId7"/>
    <p:sldId id="279" r:id="rId8"/>
    <p:sldId id="286" r:id="rId9"/>
    <p:sldId id="287" r:id="rId10"/>
    <p:sldId id="445" r:id="rId11"/>
    <p:sldId id="765" r:id="rId12"/>
    <p:sldId id="448" r:id="rId13"/>
    <p:sldId id="263" r:id="rId1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DDCDD7-9D13-6DB3-652B-2BE3D921AC86}" name="Gemma Young" initials="GY" userId="652694ebf482f56f" providerId="Windows Live"/>
  <p188:author id="{E47613ED-A72D-5335-E2A0-F830D55AC15B}" name="MS Director" initials="MD" userId="S::msdirector@masteryscience.onmicrosoft.com::94ded8be-1f52-4f6c-9c46-5b7405c8e43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os Koukovinis" initials="AK" lastIdx="1" clrIdx="0">
    <p:extLst>
      <p:ext uri="{19B8F6BF-5375-455C-9EA6-DF929625EA0E}">
        <p15:presenceInfo xmlns:p15="http://schemas.microsoft.com/office/powerpoint/2012/main" userId="844c35341ff39c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38F"/>
    <a:srgbClr val="7DC1CE"/>
    <a:srgbClr val="F7EF5C"/>
    <a:srgbClr val="AFAEA9"/>
    <a:srgbClr val="187D8F"/>
    <a:srgbClr val="FFB434"/>
    <a:srgbClr val="FEB735"/>
    <a:srgbClr val="939391"/>
    <a:srgbClr val="878B8C"/>
    <a:srgbClr val="54A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0544" autoAdjust="0"/>
  </p:normalViewPr>
  <p:slideViewPr>
    <p:cSldViewPr snapToGrid="0">
      <p:cViewPr varScale="1">
        <p:scale>
          <a:sx n="99" d="100"/>
          <a:sy n="99" d="100"/>
        </p:scale>
        <p:origin x="19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F1FB17B1-C0CD-4229-A605-24F14CCA19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131F32E-A8CE-4E6C-9744-FFDCFDA89B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17232-C2C8-473F-A668-F0E859526085}" type="datetimeFigureOut">
              <a:rPr lang="es-ES" smtClean="0"/>
              <a:t>5/5/23</a:t>
            </a:fld>
            <a:endParaRPr lang="es-E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942D40-BB4A-4945-9DF0-C2EB7C38EE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5E86FE3-9709-4816-8E11-C304BACBBF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B59C9-8EB6-4AA4-A91B-A5EA773E96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968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310D9-24CD-46CF-97F1-BAC5052DA96E}" type="datetimeFigureOut">
              <a:rPr lang="pt-PT" smtClean="0"/>
              <a:t>05/05/23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BE56B-C20D-4090-BA94-89E7F614B278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BE56B-C20D-4090-BA94-89E7F614B278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948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BE56B-C20D-4090-BA94-89E7F614B278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976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033BC-6F32-4E13-9F7C-EE28B9FB671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86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BE56B-C20D-4090-BA94-89E7F614B278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872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229099" y="1148491"/>
            <a:ext cx="7808349" cy="671208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Title</a:t>
            </a:r>
            <a:r>
              <a:rPr lang="pt-PT"/>
              <a:t> </a:t>
            </a:r>
            <a:r>
              <a:rPr lang="pt-PT" err="1"/>
              <a:t>of</a:t>
            </a:r>
            <a:r>
              <a:rPr lang="pt-PT"/>
              <a:t>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presentation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333564" y="4708186"/>
            <a:ext cx="4703885" cy="5301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err="1"/>
              <a:t>Subtitle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, </a:t>
            </a:r>
            <a:r>
              <a:rPr lang="pt-PT" err="1"/>
              <a:t>if</a:t>
            </a:r>
            <a:r>
              <a:rPr lang="pt-PT"/>
              <a:t> </a:t>
            </a:r>
            <a:r>
              <a:rPr lang="pt-PT" err="1"/>
              <a:t>needed</a:t>
            </a:r>
            <a:endParaRPr lang="pt-PT"/>
          </a:p>
        </p:txBody>
      </p:sp>
      <p:sp>
        <p:nvSpPr>
          <p:cNvPr id="10" name="Marcador de Posição do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7333564" y="5422172"/>
            <a:ext cx="4703885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/>
              <a:t>Date/ </a:t>
            </a:r>
            <a:r>
              <a:rPr lang="pt-PT" err="1"/>
              <a:t>event</a:t>
            </a:r>
            <a:r>
              <a:rPr lang="pt-PT"/>
              <a:t> </a:t>
            </a:r>
            <a:r>
              <a:rPr lang="pt-PT" err="1"/>
              <a:t>info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ente+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6C729E-F8C7-4435-84F1-47AF3900ED40}"/>
              </a:ext>
            </a:extLst>
          </p:cNvPr>
          <p:cNvSpPr/>
          <p:nvPr userDrawn="1"/>
        </p:nvSpPr>
        <p:spPr>
          <a:xfrm>
            <a:off x="9554335" y="5990634"/>
            <a:ext cx="24384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49500" y="622300"/>
            <a:ext cx="7505700" cy="466668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Write</a:t>
            </a:r>
            <a:r>
              <a:rPr lang="pt-PT"/>
              <a:t> a </a:t>
            </a:r>
            <a:r>
              <a:rPr lang="pt-PT" err="1"/>
              <a:t>sentence</a:t>
            </a:r>
            <a:r>
              <a:rPr lang="pt-PT"/>
              <a:t> </a:t>
            </a:r>
            <a:r>
              <a:rPr lang="pt-PT" err="1"/>
              <a:t>here</a:t>
            </a:r>
            <a:endParaRPr lang="pt-PT"/>
          </a:p>
        </p:txBody>
      </p:sp>
      <p:sp>
        <p:nvSpPr>
          <p:cNvPr id="4" name="Marcador de Posição da Imagem 3"/>
          <p:cNvSpPr>
            <a:spLocks noGrp="1"/>
          </p:cNvSpPr>
          <p:nvPr>
            <p:ph type="pic" sz="quarter" idx="10"/>
          </p:nvPr>
        </p:nvSpPr>
        <p:spPr>
          <a:xfrm>
            <a:off x="1836102" y="1517261"/>
            <a:ext cx="8519794" cy="3823478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8462" y="6110288"/>
            <a:ext cx="3775075" cy="382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err="1"/>
              <a:t>Description</a:t>
            </a:r>
            <a:r>
              <a:rPr lang="pt-PT"/>
              <a:t> of </a:t>
            </a:r>
            <a:r>
              <a:rPr lang="pt-PT" err="1"/>
              <a:t>image</a:t>
            </a:r>
            <a:r>
              <a:rPr lang="pt-PT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21EF5-2499-42CF-9B0E-6525653EEA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18465" cy="1498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84989D-5F02-4E53-845F-839451A846C2}"/>
              </a:ext>
            </a:extLst>
          </p:cNvPr>
          <p:cNvSpPr/>
          <p:nvPr userDrawn="1"/>
        </p:nvSpPr>
        <p:spPr>
          <a:xfrm>
            <a:off x="199265" y="5911259"/>
            <a:ext cx="24384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ente+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49500" y="622300"/>
            <a:ext cx="7493000" cy="516544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Write</a:t>
            </a:r>
            <a:r>
              <a:rPr lang="pt-PT"/>
              <a:t> a </a:t>
            </a:r>
            <a:r>
              <a:rPr lang="pt-PT" err="1"/>
              <a:t>sentence</a:t>
            </a:r>
            <a:r>
              <a:rPr lang="pt-PT"/>
              <a:t> </a:t>
            </a:r>
            <a:r>
              <a:rPr lang="pt-PT" err="1"/>
              <a:t>here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8462" y="6110288"/>
            <a:ext cx="3775075" cy="382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err="1"/>
              <a:t>Description</a:t>
            </a:r>
            <a:r>
              <a:rPr lang="pt-PT"/>
              <a:t> of </a:t>
            </a:r>
            <a:r>
              <a:rPr lang="pt-PT" err="1"/>
              <a:t>image</a:t>
            </a:r>
            <a:r>
              <a:rPr lang="pt-PT"/>
              <a:t> </a:t>
            </a:r>
          </a:p>
        </p:txBody>
      </p:sp>
      <p:sp>
        <p:nvSpPr>
          <p:cNvPr id="7" name="Marcador de Posição da Tabela 6">
            <a:extLst>
              <a:ext uri="{FF2B5EF4-FFF2-40B4-BE49-F238E27FC236}">
                <a16:creationId xmlns:a16="http://schemas.microsoft.com/office/drawing/2014/main" id="{BB552F93-A166-46CC-B918-3C5C94AF0937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188576" y="1533525"/>
            <a:ext cx="9659937" cy="37909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CB71C-AC58-4BD5-99EE-0220B40B8CCC}"/>
              </a:ext>
            </a:extLst>
          </p:cNvPr>
          <p:cNvSpPr/>
          <p:nvPr userDrawn="1"/>
        </p:nvSpPr>
        <p:spPr>
          <a:xfrm>
            <a:off x="9554335" y="5990634"/>
            <a:ext cx="24384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7B1EA-E06B-473D-90EF-9C9D8232DFC8}"/>
              </a:ext>
            </a:extLst>
          </p:cNvPr>
          <p:cNvSpPr/>
          <p:nvPr userDrawn="1"/>
        </p:nvSpPr>
        <p:spPr>
          <a:xfrm>
            <a:off x="199265" y="5911259"/>
            <a:ext cx="24384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D79C36-FD57-43F7-8175-D6A179C6B5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1846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24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3744057" y="6040194"/>
            <a:ext cx="4703885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err="1"/>
              <a:t>Additional</a:t>
            </a:r>
            <a:r>
              <a:rPr lang="pt-PT"/>
              <a:t> </a:t>
            </a:r>
            <a:r>
              <a:rPr lang="pt-PT" err="1"/>
              <a:t>info</a:t>
            </a:r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udent she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0780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392794-7682-43C7-9F9B-7784A07C0627}"/>
              </a:ext>
            </a:extLst>
          </p:cNvPr>
          <p:cNvSpPr/>
          <p:nvPr userDrawn="1"/>
        </p:nvSpPr>
        <p:spPr>
          <a:xfrm>
            <a:off x="10401300" y="6210300"/>
            <a:ext cx="1790700" cy="622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05786"/>
            <a:ext cx="10407650" cy="4829914"/>
          </a:xfrm>
          <a:prstGeom prst="rect">
            <a:avLst/>
          </a:prstGeom>
        </p:spPr>
        <p:txBody>
          <a:bodyPr/>
          <a:lstStyle>
            <a:lvl2pPr marL="623888" indent="-457200">
              <a:buClr>
                <a:srgbClr val="5AF8BE"/>
              </a:buClr>
              <a:buFont typeface="+mj-lt"/>
              <a:buAutoNum type="arabicPeriod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start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index</a:t>
            </a:r>
            <a:endParaRPr lang="pt-PT"/>
          </a:p>
          <a:p>
            <a:pPr lvl="1"/>
            <a:endParaRPr lang="pt-PT"/>
          </a:p>
          <a:p>
            <a:pPr lvl="1"/>
            <a:endParaRPr lang="pt-PT"/>
          </a:p>
        </p:txBody>
      </p:sp>
      <p:sp>
        <p:nvSpPr>
          <p:cNvPr id="8" name="Marcador de Posição do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2362200" y="622300"/>
            <a:ext cx="74803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/>
              <a:t>Index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22617" y="2766218"/>
            <a:ext cx="7155873" cy="174759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Title</a:t>
            </a:r>
            <a:r>
              <a:rPr lang="pt-PT"/>
              <a:t> of </a:t>
            </a:r>
            <a:r>
              <a:rPr lang="pt-PT" err="1"/>
              <a:t>section</a:t>
            </a:r>
            <a:endParaRPr lang="pt-P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494663-59BB-45BE-A65F-43A0B7449D5B}"/>
              </a:ext>
            </a:extLst>
          </p:cNvPr>
          <p:cNvSpPr/>
          <p:nvPr userDrawn="1"/>
        </p:nvSpPr>
        <p:spPr>
          <a:xfrm>
            <a:off x="4457700" y="5600700"/>
            <a:ext cx="7734300" cy="1257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FE0DFA-AAF0-4C16-80B1-61695DBB00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18465" cy="149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ence+Auth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166813"/>
            <a:ext cx="10515600" cy="2852737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/>
              <a:t>“</a:t>
            </a:r>
            <a:r>
              <a:rPr lang="pt-PT" err="1"/>
              <a:t>Highlight</a:t>
            </a:r>
            <a:r>
              <a:rPr lang="pt-PT"/>
              <a:t> </a:t>
            </a:r>
            <a:r>
              <a:rPr lang="pt-PT" err="1"/>
              <a:t>phrase</a:t>
            </a:r>
            <a:r>
              <a:rPr lang="pt-PT"/>
              <a:t> </a:t>
            </a:r>
            <a:r>
              <a:rPr lang="pt-PT" err="1"/>
              <a:t>lorem</a:t>
            </a:r>
            <a:r>
              <a:rPr lang="pt-PT"/>
              <a:t> </a:t>
            </a:r>
            <a:r>
              <a:rPr lang="pt-PT" err="1"/>
              <a:t>ipsum</a:t>
            </a:r>
            <a:r>
              <a:rPr lang="pt-PT"/>
              <a:t> </a:t>
            </a:r>
            <a:r>
              <a:rPr lang="pt-PT" err="1"/>
              <a:t>dolor</a:t>
            </a:r>
            <a:r>
              <a:rPr lang="pt-PT"/>
              <a:t> set </a:t>
            </a:r>
            <a:r>
              <a:rPr lang="pt-PT" err="1"/>
              <a:t>amet</a:t>
            </a:r>
            <a:r>
              <a:rPr lang="pt-PT"/>
              <a:t> </a:t>
            </a:r>
            <a:r>
              <a:rPr lang="pt-PT" err="1"/>
              <a:t>consectetuer</a:t>
            </a:r>
            <a:r>
              <a:rPr lang="pt-PT"/>
              <a:t> </a:t>
            </a:r>
            <a:r>
              <a:rPr lang="pt-PT" err="1"/>
              <a:t>adipiscing</a:t>
            </a:r>
            <a:r>
              <a:rPr lang="pt-PT"/>
              <a:t>”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Author</a:t>
            </a:r>
            <a:r>
              <a:rPr lang="pt-PT"/>
              <a:t> </a:t>
            </a:r>
            <a:r>
              <a:rPr lang="pt-PT" err="1"/>
              <a:t>name</a:t>
            </a:r>
            <a:r>
              <a:rPr lang="pt-PT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9C145A-D265-49C5-AF82-5FDDA7B36A33}"/>
              </a:ext>
            </a:extLst>
          </p:cNvPr>
          <p:cNvSpPr/>
          <p:nvPr userDrawn="1"/>
        </p:nvSpPr>
        <p:spPr>
          <a:xfrm>
            <a:off x="4457700" y="6089650"/>
            <a:ext cx="7734300" cy="768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subtitle of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Title</a:t>
            </a:r>
            <a:r>
              <a:rPr lang="pt-PT"/>
              <a:t> of </a:t>
            </a:r>
            <a:r>
              <a:rPr lang="pt-PT" err="1"/>
              <a:t>section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Subtitle</a:t>
            </a:r>
            <a:r>
              <a:rPr lang="pt-PT"/>
              <a:t> of </a:t>
            </a:r>
            <a:r>
              <a:rPr lang="pt-PT" err="1"/>
              <a:t>section</a:t>
            </a:r>
            <a:r>
              <a:rPr lang="pt-PT"/>
              <a:t>, </a:t>
            </a:r>
            <a:r>
              <a:rPr lang="pt-PT" err="1"/>
              <a:t>if</a:t>
            </a:r>
            <a:r>
              <a:rPr lang="pt-PT"/>
              <a:t> </a:t>
            </a:r>
            <a:r>
              <a:rPr lang="pt-PT" err="1"/>
              <a:t>needed</a:t>
            </a:r>
            <a:endParaRPr lang="pt-P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E10BE-CF84-4B2D-8176-E01D8C5F1573}"/>
              </a:ext>
            </a:extLst>
          </p:cNvPr>
          <p:cNvSpPr/>
          <p:nvPr userDrawn="1"/>
        </p:nvSpPr>
        <p:spPr>
          <a:xfrm>
            <a:off x="4457700" y="6116638"/>
            <a:ext cx="7734300" cy="741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1EF28-7071-458F-92ED-94507F36ED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18465" cy="149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with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104EF1-A921-45EF-AA1F-32C97031F844}"/>
              </a:ext>
            </a:extLst>
          </p:cNvPr>
          <p:cNvSpPr/>
          <p:nvPr userDrawn="1"/>
        </p:nvSpPr>
        <p:spPr>
          <a:xfrm>
            <a:off x="10350500" y="6077356"/>
            <a:ext cx="18415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49499" y="622300"/>
            <a:ext cx="7493001" cy="441122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add</a:t>
            </a:r>
            <a:r>
              <a:rPr lang="pt-PT"/>
              <a:t> a </a:t>
            </a:r>
            <a:r>
              <a:rPr lang="pt-PT" err="1"/>
              <a:t>title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199" y="1346200"/>
            <a:ext cx="10515600" cy="4889500"/>
          </a:xfrm>
          <a:prstGeom prst="rect">
            <a:avLst/>
          </a:prstGeom>
        </p:spPr>
        <p:txBody>
          <a:bodyPr/>
          <a:lstStyle>
            <a:lvl1pPr marL="354013" indent="-3540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49250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3286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2650" indent="-323850">
              <a:spcBef>
                <a:spcPts val="600"/>
              </a:spcBef>
              <a:buClr>
                <a:srgbClr val="4A65D8"/>
              </a:buClr>
              <a:tabLst>
                <a:tab pos="2241550" algn="l"/>
              </a:tabLst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err="1"/>
              <a:t>Write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text</a:t>
            </a:r>
            <a:r>
              <a:rPr lang="pt-PT"/>
              <a:t> </a:t>
            </a:r>
            <a:r>
              <a:rPr lang="pt-PT" err="1"/>
              <a:t>with</a:t>
            </a:r>
            <a:r>
              <a:rPr lang="pt-PT"/>
              <a:t> </a:t>
            </a:r>
            <a:r>
              <a:rPr lang="pt-PT" err="1"/>
              <a:t>bullets</a:t>
            </a:r>
            <a:endParaRPr lang="pt-PT"/>
          </a:p>
          <a:p>
            <a:pPr lvl="0"/>
            <a:r>
              <a:rPr lang="pt-PT" err="1"/>
              <a:t>First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1"/>
            <a:r>
              <a:rPr lang="pt-PT" err="1"/>
              <a:t>Second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2"/>
            <a:r>
              <a:rPr lang="pt-PT" err="1"/>
              <a:t>Third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3"/>
            <a:r>
              <a:rPr lang="pt-PT" err="1"/>
              <a:t>Fourth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4"/>
            <a:r>
              <a:rPr lang="pt-PT" err="1"/>
              <a:t>Fifth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with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8E632C-EDDE-4EBD-9CFB-5609EEEFA734}"/>
              </a:ext>
            </a:extLst>
          </p:cNvPr>
          <p:cNvSpPr/>
          <p:nvPr userDrawn="1"/>
        </p:nvSpPr>
        <p:spPr>
          <a:xfrm>
            <a:off x="10350500" y="6077356"/>
            <a:ext cx="18415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62199" y="622300"/>
            <a:ext cx="7480301" cy="441122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add</a:t>
            </a:r>
            <a:r>
              <a:rPr lang="pt-PT"/>
              <a:t> a </a:t>
            </a:r>
            <a:r>
              <a:rPr lang="pt-PT" err="1"/>
              <a:t>title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199" y="1333500"/>
            <a:ext cx="10515600" cy="4902200"/>
          </a:xfrm>
          <a:prstGeom prst="rect">
            <a:avLst/>
          </a:prstGeom>
        </p:spPr>
        <p:txBody>
          <a:bodyPr/>
          <a:lstStyle>
            <a:lvl1pPr marL="354013" indent="-3540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49250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3286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2650" indent="-323850">
              <a:spcBef>
                <a:spcPts val="600"/>
              </a:spcBef>
              <a:buClr>
                <a:srgbClr val="4A65D8"/>
              </a:buClr>
              <a:tabLst>
                <a:tab pos="2241550" algn="l"/>
              </a:tabLst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err="1"/>
              <a:t>Write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text</a:t>
            </a:r>
            <a:r>
              <a:rPr lang="pt-PT"/>
              <a:t> </a:t>
            </a:r>
            <a:r>
              <a:rPr lang="pt-PT" err="1"/>
              <a:t>with</a:t>
            </a:r>
            <a:r>
              <a:rPr lang="pt-PT"/>
              <a:t> </a:t>
            </a:r>
            <a:r>
              <a:rPr lang="pt-PT" err="1"/>
              <a:t>bullets</a:t>
            </a:r>
            <a:endParaRPr lang="pt-PT"/>
          </a:p>
          <a:p>
            <a:pPr lvl="0"/>
            <a:r>
              <a:rPr lang="pt-PT" err="1"/>
              <a:t>First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1"/>
            <a:r>
              <a:rPr lang="pt-PT" err="1"/>
              <a:t>Second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2"/>
            <a:r>
              <a:rPr lang="pt-PT" err="1"/>
              <a:t>Third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3"/>
            <a:r>
              <a:rPr lang="pt-PT" err="1"/>
              <a:t>Fourth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4"/>
            <a:r>
              <a:rPr lang="pt-PT" err="1"/>
              <a:t>Fifth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371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ith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1F6440-BECA-4B72-869C-719CBF834146}"/>
              </a:ext>
            </a:extLst>
          </p:cNvPr>
          <p:cNvSpPr/>
          <p:nvPr userDrawn="1"/>
        </p:nvSpPr>
        <p:spPr>
          <a:xfrm>
            <a:off x="10350500" y="6077356"/>
            <a:ext cx="18415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199" y="1320800"/>
            <a:ext cx="10515600" cy="4914900"/>
          </a:xfrm>
          <a:prstGeom prst="rect">
            <a:avLst/>
          </a:prstGeom>
        </p:spPr>
        <p:txBody>
          <a:bodyPr/>
          <a:lstStyle>
            <a:lvl1pPr marL="354013" indent="-3540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49250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3286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2650" indent="-323850">
              <a:spcBef>
                <a:spcPts val="600"/>
              </a:spcBef>
              <a:buClr>
                <a:srgbClr val="4A65D8"/>
              </a:buClr>
              <a:tabLst>
                <a:tab pos="2241550" algn="l"/>
              </a:tabLst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err="1"/>
              <a:t>Write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text</a:t>
            </a:r>
            <a:r>
              <a:rPr lang="pt-PT"/>
              <a:t> </a:t>
            </a:r>
            <a:r>
              <a:rPr lang="pt-PT" err="1"/>
              <a:t>with</a:t>
            </a:r>
            <a:r>
              <a:rPr lang="pt-PT"/>
              <a:t> </a:t>
            </a:r>
            <a:r>
              <a:rPr lang="pt-PT" err="1"/>
              <a:t>bullets</a:t>
            </a:r>
            <a:endParaRPr lang="pt-PT"/>
          </a:p>
          <a:p>
            <a:pPr lvl="0"/>
            <a:r>
              <a:rPr lang="pt-PT" err="1"/>
              <a:t>First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1"/>
            <a:r>
              <a:rPr lang="pt-PT" err="1"/>
              <a:t>Second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2"/>
            <a:r>
              <a:rPr lang="pt-PT" err="1"/>
              <a:t>Third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3"/>
            <a:r>
              <a:rPr lang="pt-PT" err="1"/>
              <a:t>Fourth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4"/>
            <a:r>
              <a:rPr lang="pt-PT" err="1"/>
              <a:t>Fifth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9470DBE-7BF1-4583-ADAD-8CB214769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2200" y="622300"/>
            <a:ext cx="7493000" cy="441122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add</a:t>
            </a:r>
            <a:r>
              <a:rPr lang="pt-PT"/>
              <a:t> a </a:t>
            </a:r>
            <a:r>
              <a:rPr lang="pt-PT" err="1"/>
              <a:t>title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005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ext with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6C85BE-F513-4E03-A590-C62B6DC574AF}"/>
              </a:ext>
            </a:extLst>
          </p:cNvPr>
          <p:cNvSpPr/>
          <p:nvPr userDrawn="1"/>
        </p:nvSpPr>
        <p:spPr>
          <a:xfrm>
            <a:off x="10350500" y="6197600"/>
            <a:ext cx="1841500" cy="66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36800" y="635000"/>
            <a:ext cx="7505700" cy="403022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add</a:t>
            </a:r>
            <a:r>
              <a:rPr lang="pt-PT"/>
              <a:t> a </a:t>
            </a:r>
            <a:r>
              <a:rPr lang="pt-PT" err="1"/>
              <a:t>title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199" y="1346200"/>
            <a:ext cx="10515600" cy="4851400"/>
          </a:xfrm>
          <a:prstGeom prst="rect">
            <a:avLst/>
          </a:prstGeom>
        </p:spPr>
        <p:txBody>
          <a:bodyPr/>
          <a:lstStyle>
            <a:lvl1pPr marL="354013" indent="-3540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49250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3286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2650" indent="-323850">
              <a:spcBef>
                <a:spcPts val="600"/>
              </a:spcBef>
              <a:buClr>
                <a:srgbClr val="4A65D8"/>
              </a:buClr>
              <a:tabLst>
                <a:tab pos="2241550" algn="l"/>
              </a:tabLst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err="1"/>
              <a:t>Write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text</a:t>
            </a:r>
            <a:r>
              <a:rPr lang="pt-PT"/>
              <a:t> </a:t>
            </a:r>
            <a:r>
              <a:rPr lang="pt-PT" err="1"/>
              <a:t>with</a:t>
            </a:r>
            <a:r>
              <a:rPr lang="pt-PT"/>
              <a:t> </a:t>
            </a:r>
            <a:r>
              <a:rPr lang="pt-PT" err="1"/>
              <a:t>bullets</a:t>
            </a:r>
            <a:endParaRPr lang="pt-PT"/>
          </a:p>
          <a:p>
            <a:pPr lvl="0"/>
            <a:r>
              <a:rPr lang="pt-PT" err="1"/>
              <a:t>First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1"/>
            <a:r>
              <a:rPr lang="pt-PT" err="1"/>
              <a:t>Second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2"/>
            <a:r>
              <a:rPr lang="pt-PT" err="1"/>
              <a:t>Third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3"/>
            <a:r>
              <a:rPr lang="pt-PT" err="1"/>
              <a:t>Fourth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4"/>
            <a:r>
              <a:rPr lang="pt-PT" err="1"/>
              <a:t>Fifth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119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  <p:sldLayoutId id="2147483660" r:id="rId7"/>
    <p:sldLayoutId id="2147483661" r:id="rId8"/>
    <p:sldLayoutId id="2147483662" r:id="rId9"/>
    <p:sldLayoutId id="2147483655" r:id="rId10"/>
    <p:sldLayoutId id="2147483658" r:id="rId11"/>
    <p:sldLayoutId id="2147483656" r:id="rId12"/>
    <p:sldLayoutId id="214748366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oleObject" Target="../embeddings/oleObject10.bin"/><Relationship Id="rId42" Type="http://schemas.openxmlformats.org/officeDocument/2006/relationships/image" Target="../media/image33.png"/><Relationship Id="rId47" Type="http://schemas.openxmlformats.org/officeDocument/2006/relationships/oleObject" Target="../embeddings/oleObject21.bin"/><Relationship Id="rId63" Type="http://schemas.openxmlformats.org/officeDocument/2006/relationships/image" Target="../media/image40.png"/><Relationship Id="rId68" Type="http://schemas.openxmlformats.org/officeDocument/2006/relationships/oleObject" Target="../embeddings/oleObject28.bin"/><Relationship Id="rId84" Type="http://schemas.openxmlformats.org/officeDocument/2006/relationships/image" Target="../media/image47.png"/><Relationship Id="rId89" Type="http://schemas.openxmlformats.org/officeDocument/2006/relationships/image" Target="../media/image49.png"/><Relationship Id="rId16" Type="http://schemas.openxmlformats.org/officeDocument/2006/relationships/image" Target="../media/image20.png"/><Relationship Id="rId11" Type="http://schemas.openxmlformats.org/officeDocument/2006/relationships/oleObject" Target="../embeddings/oleObject5.bin"/><Relationship Id="rId32" Type="http://schemas.openxmlformats.org/officeDocument/2006/relationships/image" Target="../media/image28.png"/><Relationship Id="rId37" Type="http://schemas.openxmlformats.org/officeDocument/2006/relationships/image" Target="../media/image30.png"/><Relationship Id="rId53" Type="http://schemas.openxmlformats.org/officeDocument/2006/relationships/oleObject" Target="../embeddings/oleObject23.bin"/><Relationship Id="rId58" Type="http://schemas.microsoft.com/office/2007/relationships/hdphoto" Target="../media/hdphoto7.wdp"/><Relationship Id="rId74" Type="http://schemas.openxmlformats.org/officeDocument/2006/relationships/oleObject" Target="../embeddings/oleObject30.bin"/><Relationship Id="rId79" Type="http://schemas.microsoft.com/office/2007/relationships/hdphoto" Target="../media/hdphoto14.wdp"/><Relationship Id="rId5" Type="http://schemas.openxmlformats.org/officeDocument/2006/relationships/oleObject" Target="../embeddings/oleObject2.bin"/><Relationship Id="rId90" Type="http://schemas.microsoft.com/office/2007/relationships/hdphoto" Target="../media/hdphoto17.wdp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7.png"/><Relationship Id="rId35" Type="http://schemas.openxmlformats.org/officeDocument/2006/relationships/image" Target="../media/image29.png"/><Relationship Id="rId43" Type="http://schemas.microsoft.com/office/2007/relationships/hdphoto" Target="../media/hdphoto2.wdp"/><Relationship Id="rId48" Type="http://schemas.openxmlformats.org/officeDocument/2006/relationships/image" Target="../media/image35.png"/><Relationship Id="rId56" Type="http://schemas.openxmlformats.org/officeDocument/2006/relationships/oleObject" Target="../embeddings/oleObject24.bin"/><Relationship Id="rId64" Type="http://schemas.microsoft.com/office/2007/relationships/hdphoto" Target="../media/hdphoto9.wdp"/><Relationship Id="rId69" Type="http://schemas.openxmlformats.org/officeDocument/2006/relationships/image" Target="../media/image42.png"/><Relationship Id="rId77" Type="http://schemas.openxmlformats.org/officeDocument/2006/relationships/oleObject" Target="../embeddings/oleObject31.bin"/><Relationship Id="rId8" Type="http://schemas.openxmlformats.org/officeDocument/2006/relationships/image" Target="../media/image16.png"/><Relationship Id="rId51" Type="http://schemas.openxmlformats.org/officeDocument/2006/relationships/image" Target="../media/image36.png"/><Relationship Id="rId72" Type="http://schemas.openxmlformats.org/officeDocument/2006/relationships/image" Target="../media/image43.png"/><Relationship Id="rId80" Type="http://schemas.openxmlformats.org/officeDocument/2006/relationships/oleObject" Target="../embeddings/oleObject32.bin"/><Relationship Id="rId85" Type="http://schemas.openxmlformats.org/officeDocument/2006/relationships/oleObject" Target="../embeddings/oleObject34.bin"/><Relationship Id="rId3" Type="http://schemas.openxmlformats.org/officeDocument/2006/relationships/oleObject" Target="../embeddings/oleObject1.bin"/><Relationship Id="rId12" Type="http://schemas.openxmlformats.org/officeDocument/2006/relationships/image" Target="../media/image18.png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microsoft.com/office/2007/relationships/hdphoto" Target="../media/hdphoto1.wdp"/><Relationship Id="rId38" Type="http://schemas.openxmlformats.org/officeDocument/2006/relationships/oleObject" Target="../embeddings/oleObject18.bin"/><Relationship Id="rId46" Type="http://schemas.microsoft.com/office/2007/relationships/hdphoto" Target="../media/hdphoto3.wdp"/><Relationship Id="rId59" Type="http://schemas.openxmlformats.org/officeDocument/2006/relationships/oleObject" Target="../embeddings/oleObject25.bin"/><Relationship Id="rId67" Type="http://schemas.microsoft.com/office/2007/relationships/hdphoto" Target="../media/hdphoto10.wdp"/><Relationship Id="rId20" Type="http://schemas.openxmlformats.org/officeDocument/2006/relationships/image" Target="../media/image22.png"/><Relationship Id="rId41" Type="http://schemas.openxmlformats.org/officeDocument/2006/relationships/oleObject" Target="../embeddings/oleObject19.bin"/><Relationship Id="rId54" Type="http://schemas.openxmlformats.org/officeDocument/2006/relationships/image" Target="../media/image37.png"/><Relationship Id="rId62" Type="http://schemas.openxmlformats.org/officeDocument/2006/relationships/oleObject" Target="../embeddings/oleObject26.bin"/><Relationship Id="rId70" Type="http://schemas.microsoft.com/office/2007/relationships/hdphoto" Target="../media/hdphoto11.wdp"/><Relationship Id="rId75" Type="http://schemas.openxmlformats.org/officeDocument/2006/relationships/image" Target="../media/image44.png"/><Relationship Id="rId83" Type="http://schemas.openxmlformats.org/officeDocument/2006/relationships/oleObject" Target="../embeddings/oleObject33.bin"/><Relationship Id="rId88" Type="http://schemas.openxmlformats.org/officeDocument/2006/relationships/oleObject" Target="../embeddings/oleObject35.bin"/><Relationship Id="rId91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6.png"/><Relationship Id="rId36" Type="http://schemas.openxmlformats.org/officeDocument/2006/relationships/oleObject" Target="../embeddings/oleObject17.bin"/><Relationship Id="rId49" Type="http://schemas.microsoft.com/office/2007/relationships/hdphoto" Target="../media/hdphoto4.wdp"/><Relationship Id="rId57" Type="http://schemas.openxmlformats.org/officeDocument/2006/relationships/image" Target="../media/image38.png"/><Relationship Id="rId10" Type="http://schemas.openxmlformats.org/officeDocument/2006/relationships/image" Target="../media/image17.png"/><Relationship Id="rId31" Type="http://schemas.openxmlformats.org/officeDocument/2006/relationships/oleObject" Target="../embeddings/oleObject15.bin"/><Relationship Id="rId44" Type="http://schemas.openxmlformats.org/officeDocument/2006/relationships/oleObject" Target="../embeddings/oleObject20.bin"/><Relationship Id="rId52" Type="http://schemas.microsoft.com/office/2007/relationships/hdphoto" Target="../media/hdphoto5.wdp"/><Relationship Id="rId60" Type="http://schemas.openxmlformats.org/officeDocument/2006/relationships/image" Target="../media/image39.png"/><Relationship Id="rId65" Type="http://schemas.openxmlformats.org/officeDocument/2006/relationships/oleObject" Target="../embeddings/oleObject27.bin"/><Relationship Id="rId73" Type="http://schemas.microsoft.com/office/2007/relationships/hdphoto" Target="../media/hdphoto12.wdp"/><Relationship Id="rId78" Type="http://schemas.openxmlformats.org/officeDocument/2006/relationships/image" Target="../media/image45.png"/><Relationship Id="rId81" Type="http://schemas.openxmlformats.org/officeDocument/2006/relationships/image" Target="../media/image46.png"/><Relationship Id="rId86" Type="http://schemas.openxmlformats.org/officeDocument/2006/relationships/image" Target="../media/image48.png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1.png"/><Relationship Id="rId39" Type="http://schemas.openxmlformats.org/officeDocument/2006/relationships/image" Target="../media/image31.png"/><Relationship Id="rId34" Type="http://schemas.openxmlformats.org/officeDocument/2006/relationships/oleObject" Target="../embeddings/oleObject16.bin"/><Relationship Id="rId50" Type="http://schemas.openxmlformats.org/officeDocument/2006/relationships/oleObject" Target="../embeddings/oleObject22.bin"/><Relationship Id="rId55" Type="http://schemas.microsoft.com/office/2007/relationships/hdphoto" Target="../media/hdphoto6.wdp"/><Relationship Id="rId76" Type="http://schemas.microsoft.com/office/2007/relationships/hdphoto" Target="../media/hdphoto13.wdp"/><Relationship Id="rId7" Type="http://schemas.openxmlformats.org/officeDocument/2006/relationships/oleObject" Target="../embeddings/oleObject3.bin"/><Relationship Id="rId71" Type="http://schemas.openxmlformats.org/officeDocument/2006/relationships/oleObject" Target="../embeddings/oleObject29.bin"/><Relationship Id="rId2" Type="http://schemas.openxmlformats.org/officeDocument/2006/relationships/image" Target="../media/image2.jpeg"/><Relationship Id="rId29" Type="http://schemas.openxmlformats.org/officeDocument/2006/relationships/oleObject" Target="../embeddings/oleObject14.bin"/><Relationship Id="rId24" Type="http://schemas.openxmlformats.org/officeDocument/2006/relationships/image" Target="../media/image24.png"/><Relationship Id="rId40" Type="http://schemas.openxmlformats.org/officeDocument/2006/relationships/image" Target="../media/image32.png"/><Relationship Id="rId45" Type="http://schemas.openxmlformats.org/officeDocument/2006/relationships/image" Target="../media/image34.png"/><Relationship Id="rId66" Type="http://schemas.openxmlformats.org/officeDocument/2006/relationships/image" Target="../media/image41.png"/><Relationship Id="rId87" Type="http://schemas.microsoft.com/office/2007/relationships/hdphoto" Target="../media/hdphoto16.wdp"/><Relationship Id="rId61" Type="http://schemas.microsoft.com/office/2007/relationships/hdphoto" Target="../media/hdphoto8.wdp"/><Relationship Id="rId82" Type="http://schemas.microsoft.com/office/2007/relationships/hdphoto" Target="../media/hdphoto15.wdp"/><Relationship Id="rId19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VbTFJfN0HHA" TargetMode="External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COWiXLl9lQ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4.png"/><Relationship Id="rId11" Type="http://schemas.openxmlformats.org/officeDocument/2006/relationships/image" Target="../media/image69.jpeg"/><Relationship Id="rId5" Type="http://schemas.openxmlformats.org/officeDocument/2006/relationships/image" Target="../media/image63.png"/><Relationship Id="rId10" Type="http://schemas.openxmlformats.org/officeDocument/2006/relationships/image" Target="../media/image68.jpeg"/><Relationship Id="rId4" Type="http://schemas.openxmlformats.org/officeDocument/2006/relationships/image" Target="../media/image62.png"/><Relationship Id="rId9" Type="http://schemas.openxmlformats.org/officeDocument/2006/relationships/image" Target="../media/image6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younggemma123/the-great-big-litter-hunt-jo8fg1b14fql8s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07EEAA3-5DB5-46F5-BA92-02CDBC2F0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088" y="3659313"/>
            <a:ext cx="6095115" cy="671208"/>
          </a:xfrm>
        </p:spPr>
        <p:txBody>
          <a:bodyPr/>
          <a:lstStyle/>
          <a:p>
            <a:pPr algn="ctr"/>
            <a:r>
              <a:rPr lang="pt-PT" sz="6000" dirty="0"/>
              <a:t>O grande desafio: </a:t>
            </a:r>
            <a:br>
              <a:rPr lang="pt-PT" sz="6000" dirty="0"/>
            </a:br>
            <a:r>
              <a:rPr lang="pt-PT" sz="6000" dirty="0"/>
              <a:t>micro plástico
</a:t>
            </a:r>
            <a:endParaRPr lang="en-US" sz="6000" dirty="0">
              <a:solidFill>
                <a:srgbClr val="4A65D8"/>
              </a:solidFill>
            </a:endParaRPr>
          </a:p>
        </p:txBody>
      </p:sp>
      <p:sp>
        <p:nvSpPr>
          <p:cNvPr id="2" name="Título 5">
            <a:extLst>
              <a:ext uri="{FF2B5EF4-FFF2-40B4-BE49-F238E27FC236}">
                <a16:creationId xmlns:a16="http://schemas.microsoft.com/office/drawing/2014/main" id="{E5FFF821-1108-04DD-2DB2-0D9AE697689D}"/>
              </a:ext>
            </a:extLst>
          </p:cNvPr>
          <p:cNvSpPr txBox="1">
            <a:spLocks/>
          </p:cNvSpPr>
          <p:nvPr/>
        </p:nvSpPr>
        <p:spPr>
          <a:xfrm>
            <a:off x="6991777" y="4718895"/>
            <a:ext cx="4844417" cy="6712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A65D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PT" sz="2400" dirty="0"/>
              <a:t> </a:t>
            </a:r>
            <a:endParaRPr lang="en-US" sz="2400" dirty="0"/>
          </a:p>
        </p:txBody>
      </p:sp>
      <p:pic>
        <p:nvPicPr>
          <p:cNvPr id="4" name="Picture 3" descr="A pile of candy&#10;&#10;Description automatically generated with low confidence">
            <a:extLst>
              <a:ext uri="{FF2B5EF4-FFF2-40B4-BE49-F238E27FC236}">
                <a16:creationId xmlns:a16="http://schemas.microsoft.com/office/drawing/2014/main" id="{AD26B2F0-6621-18B6-B976-4259797CE0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085" y="3309195"/>
            <a:ext cx="3820885" cy="27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54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03DBF1-E50E-498D-B77D-756F5623AF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9C96A1CB-85AA-418F-9895-08A292D8AD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2230" y="2309740"/>
          <a:ext cx="899192" cy="899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767993" imgH="1760373" progId="Paint.Picture">
                  <p:embed/>
                </p:oleObj>
              </mc:Choice>
              <mc:Fallback>
                <p:oleObj name="Bitmap Image" r:id="rId3" imgW="1767993" imgH="1760373" progId="Paint.Picture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9C96A1CB-85AA-418F-9895-08A292D8AD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230" y="2309740"/>
                        <a:ext cx="899192" cy="899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20F17279-96CD-468F-91BF-33657D8D5F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8407" y="2309740"/>
          <a:ext cx="899192" cy="899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760373" imgH="1752381" progId="Paint.Picture">
                  <p:embed/>
                </p:oleObj>
              </mc:Choice>
              <mc:Fallback>
                <p:oleObj name="Bitmap Image" r:id="rId5" imgW="1760373" imgH="1752381" progId="Paint.Picture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20F17279-96CD-468F-91BF-33657D8D5F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407" y="2309740"/>
                        <a:ext cx="899192" cy="899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CED986C4-9A0F-4D7D-9A21-1DA871D981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4582" y="2309738"/>
          <a:ext cx="899193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1760373" imgH="1760373" progId="Paint.Picture">
                  <p:embed/>
                </p:oleObj>
              </mc:Choice>
              <mc:Fallback>
                <p:oleObj name="Bitmap Image" r:id="rId7" imgW="1760373" imgH="1760373" progId="Paint.Picture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CED986C4-9A0F-4D7D-9A21-1DA871D981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582" y="2309738"/>
                        <a:ext cx="899193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DCB0758B-B285-47A6-B2C3-23FACC97D5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0759" y="2309738"/>
          <a:ext cx="899192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9" imgW="1760373" imgH="1760373" progId="Paint.Picture">
                  <p:embed/>
                </p:oleObj>
              </mc:Choice>
              <mc:Fallback>
                <p:oleObj name="Bitmap Image" r:id="rId9" imgW="1760373" imgH="1760373" progId="Paint.Picture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DCB0758B-B285-47A6-B2C3-23FACC97D5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759" y="2309738"/>
                        <a:ext cx="899192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52F3683A-4DB9-4FBF-938F-AA4AD7974A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6936" y="2309738"/>
          <a:ext cx="899192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1" imgW="1760373" imgH="1760373" progId="Paint.Picture">
                  <p:embed/>
                </p:oleObj>
              </mc:Choice>
              <mc:Fallback>
                <p:oleObj name="Bitmap Image" r:id="rId11" imgW="1760373" imgH="1760373" progId="Paint.Picture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52F3683A-4DB9-4FBF-938F-AA4AD7974A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936" y="2309738"/>
                        <a:ext cx="899192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2C59A9B4-7802-4EA1-AB84-6D1DB9EED9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3111" y="2309738"/>
          <a:ext cx="899192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3" imgW="1760373" imgH="1767993" progId="Paint.Picture">
                  <p:embed/>
                </p:oleObj>
              </mc:Choice>
              <mc:Fallback>
                <p:oleObj name="Bitmap Image" r:id="rId13" imgW="1760373" imgH="1767993" progId="Paint.Picture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2C59A9B4-7802-4EA1-AB84-6D1DB9EED9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3111" y="2309738"/>
                        <a:ext cx="899192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58605D03-A869-48F8-9343-3AE61F031C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4773" y="3425352"/>
          <a:ext cx="896649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5" imgW="1760373" imgH="1744762" progId="Paint.Picture">
                  <p:embed/>
                </p:oleObj>
              </mc:Choice>
              <mc:Fallback>
                <p:oleObj name="Bitmap Image" r:id="rId15" imgW="1760373" imgH="1744762" progId="Paint.Picture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58605D03-A869-48F8-9343-3AE61F031C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773" y="3425352"/>
                        <a:ext cx="896649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6478E085-6F7D-4129-866D-CC326944B4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8405" y="3425352"/>
          <a:ext cx="896649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7" imgW="1767993" imgH="1760373" progId="Paint.Picture">
                  <p:embed/>
                </p:oleObj>
              </mc:Choice>
              <mc:Fallback>
                <p:oleObj name="Bitmap Image" r:id="rId17" imgW="1767993" imgH="1760373" progId="Paint.Picture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6478E085-6F7D-4129-866D-CC326944B4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405" y="3425352"/>
                        <a:ext cx="896649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F7301152-1707-4056-A4A0-2729EADCC7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2038" y="3425352"/>
          <a:ext cx="896649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9" imgW="1752381" imgH="1767993" progId="Paint.Picture">
                  <p:embed/>
                </p:oleObj>
              </mc:Choice>
              <mc:Fallback>
                <p:oleObj name="Bitmap Image" r:id="rId19" imgW="1752381" imgH="1767993" progId="Paint.Picture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F7301152-1707-4056-A4A0-2729EADCC7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2038" y="3425352"/>
                        <a:ext cx="896649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0272F1C9-B7EB-4C3D-9F09-8926D251D5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5672" y="3425352"/>
          <a:ext cx="904279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1" imgW="1767993" imgH="1775614" progId="Paint.Picture">
                  <p:embed/>
                </p:oleObj>
              </mc:Choice>
              <mc:Fallback>
                <p:oleObj name="Bitmap Image" r:id="rId21" imgW="1767993" imgH="1775614" progId="Paint.Picture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0272F1C9-B7EB-4C3D-9F09-8926D251D5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672" y="3425352"/>
                        <a:ext cx="904279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ABD6E7F3-5231-463C-8CCE-8FDB93174D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6935" y="3425352"/>
          <a:ext cx="899192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3" imgW="1760373" imgH="1760373" progId="Paint.Picture">
                  <p:embed/>
                </p:oleObj>
              </mc:Choice>
              <mc:Fallback>
                <p:oleObj name="Bitmap Image" r:id="rId23" imgW="1760373" imgH="1760373" progId="Paint.Picture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ABD6E7F3-5231-463C-8CCE-8FDB93174D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935" y="3425352"/>
                        <a:ext cx="899192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3944A531-60C3-4A16-A9C1-81D88C88C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7398" y="3425352"/>
          <a:ext cx="894905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5" imgW="1760373" imgH="1752381" progId="Paint.Picture">
                  <p:embed/>
                </p:oleObj>
              </mc:Choice>
              <mc:Fallback>
                <p:oleObj name="Bitmap Image" r:id="rId25" imgW="1760373" imgH="1752381" progId="Paint.Picture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3944A531-60C3-4A16-A9C1-81D88C88C2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398" y="3425352"/>
                        <a:ext cx="894905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0F074644-A0C6-4C6E-9A32-F56C0AB72C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5613" y="4540963"/>
          <a:ext cx="895809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7" imgW="1767993" imgH="1752381" progId="Paint.Picture">
                  <p:embed/>
                </p:oleObj>
              </mc:Choice>
              <mc:Fallback>
                <p:oleObj name="Bitmap Image" r:id="rId27" imgW="1767993" imgH="1752381" progId="Paint.Picture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0F074644-A0C6-4C6E-9A32-F56C0AB72C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613" y="4540963"/>
                        <a:ext cx="895809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43054672-EBFC-479B-AA53-70D4F10B3F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8405" y="4540963"/>
          <a:ext cx="895808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9" imgW="1760373" imgH="1760373" progId="Paint.Picture">
                  <p:embed/>
                </p:oleObj>
              </mc:Choice>
              <mc:Fallback>
                <p:oleObj name="Bitmap Image" r:id="rId29" imgW="1760373" imgH="1760373" progId="Paint.Picture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43054672-EBFC-479B-AA53-70D4F10B3F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405" y="4540963"/>
                        <a:ext cx="895808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F07797F9-5CB1-4407-85CE-069BDD2BF0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878082"/>
              </p:ext>
            </p:extLst>
          </p:nvPr>
        </p:nvGraphicFramePr>
        <p:xfrm>
          <a:off x="5081197" y="4540963"/>
          <a:ext cx="895807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1" imgW="1760373" imgH="1760373" progId="Paint.Picture">
                  <p:embed/>
                </p:oleObj>
              </mc:Choice>
              <mc:Fallback>
                <p:oleObj name="Bitmap Image" r:id="rId31" imgW="1760373" imgH="1760373" progId="Paint.Picture">
                  <p:embed/>
                  <p:pic>
                    <p:nvPicPr>
                      <p:cNvPr id="42" name="Objeto 41">
                        <a:extLst>
                          <a:ext uri="{FF2B5EF4-FFF2-40B4-BE49-F238E27FC236}">
                            <a16:creationId xmlns:a16="http://schemas.microsoft.com/office/drawing/2014/main" id="{F07797F9-5CB1-4407-85CE-069BDD2BF0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lum bright="20000"/>
                        <a:grayscl/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3">
                                <a14:imgEffect>
                                  <a14:saturation sat="40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197" y="4540963"/>
                        <a:ext cx="895807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D2E32BBD-C004-481E-8E07-1B99D0BAA3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0758" y="4540963"/>
          <a:ext cx="895807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4" imgW="1760373" imgH="1760373" progId="Paint.Picture">
                  <p:embed/>
                </p:oleObj>
              </mc:Choice>
              <mc:Fallback>
                <p:oleObj name="Bitmap Image" r:id="rId34" imgW="1760373" imgH="1760373" progId="Paint.Picture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D2E32BBD-C004-481E-8E07-1B99D0BAA3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758" y="4540963"/>
                        <a:ext cx="895807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DD406B84-4B8F-4F76-A410-64E510E622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6935" y="4540962"/>
          <a:ext cx="895807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6" imgW="1760373" imgH="1760373" progId="Paint.Picture">
                  <p:embed/>
                </p:oleObj>
              </mc:Choice>
              <mc:Fallback>
                <p:oleObj name="Bitmap Image" r:id="rId36" imgW="1760373" imgH="1760373" progId="Paint.Picture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DD406B84-4B8F-4F76-A410-64E510E622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935" y="4540962"/>
                        <a:ext cx="895807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E6D185FA-3416-4930-A331-4FC2A4E763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9724" y="4540962"/>
          <a:ext cx="902578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8" imgW="1760373" imgH="1760373" progId="Paint.Picture">
                  <p:embed/>
                </p:oleObj>
              </mc:Choice>
              <mc:Fallback>
                <p:oleObj name="Bitmap Image" r:id="rId38" imgW="1760373" imgH="1760373" progId="Paint.Picture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E6D185FA-3416-4930-A331-4FC2A4E763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24" y="4540962"/>
                        <a:ext cx="902578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Imagem 3">
            <a:extLst>
              <a:ext uri="{FF2B5EF4-FFF2-40B4-BE49-F238E27FC236}">
                <a16:creationId xmlns:a16="http://schemas.microsoft.com/office/drawing/2014/main" id="{3E11561B-2098-48D1-A640-EB564BB12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229" y="1386217"/>
            <a:ext cx="6530072" cy="92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EF23D49-EA73-42D2-8C2B-2388C381D2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9696" y="2309737"/>
          <a:ext cx="903534" cy="87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41" imgW="1767993" imgH="1760373" progId="Paint.Picture">
                  <p:embed/>
                </p:oleObj>
              </mc:Choice>
              <mc:Fallback>
                <p:oleObj name="Imagem de Mapa de Bits" r:id="rId41" imgW="1767993" imgH="1760373" progId="Paint.Picture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EF23D49-EA73-42D2-8C2B-2388C381D2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3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9696" y="2309737"/>
                        <a:ext cx="903534" cy="8787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66A8A72-172F-4892-81E1-DD5A372931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3598" y="2313500"/>
          <a:ext cx="890614" cy="878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44" imgW="1760373" imgH="1752381" progId="Paint.Picture">
                  <p:embed/>
                </p:oleObj>
              </mc:Choice>
              <mc:Fallback>
                <p:oleObj name="Imagem de Mapa de Bits" r:id="rId44" imgW="1760373" imgH="1752381" progId="Paint.Picture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E66A8A72-172F-4892-81E1-DD5A372931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6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598" y="2313500"/>
                        <a:ext cx="890614" cy="878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AF75FDB-2FA4-4D49-9329-C910BDAEBD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4582" y="2311076"/>
          <a:ext cx="909349" cy="88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47" imgW="1760373" imgH="1760373" progId="Paint.Picture">
                  <p:embed/>
                </p:oleObj>
              </mc:Choice>
              <mc:Fallback>
                <p:oleObj name="Imagem de Mapa de Bits" r:id="rId47" imgW="1760373" imgH="1760373" progId="Paint.Pictur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9AF75FDB-2FA4-4D49-9329-C910BDAEBD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9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582" y="2311076"/>
                        <a:ext cx="909349" cy="881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34C3D42-2E22-4982-96D2-EEAD8A47F7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8208" y="2314874"/>
          <a:ext cx="904279" cy="881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50" imgW="1760373" imgH="1760373" progId="Paint.Picture">
                  <p:embed/>
                </p:oleObj>
              </mc:Choice>
              <mc:Fallback>
                <p:oleObj name="Imagem de Mapa de Bits" r:id="rId50" imgW="1760373" imgH="1760373" progId="Paint.Picture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634C3D42-2E22-4982-96D2-EEAD8A47F7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2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208" y="2314874"/>
                        <a:ext cx="904279" cy="881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8352F32-721D-4AFF-86CA-222DD47D13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4384" y="2303096"/>
          <a:ext cx="898358" cy="8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53" imgW="1760373" imgH="1760373" progId="Paint.Picture">
                  <p:embed/>
                </p:oleObj>
              </mc:Choice>
              <mc:Fallback>
                <p:oleObj name="Imagem de Mapa de Bits" r:id="rId53" imgW="1760373" imgH="1760373" progId="Paint.Picture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58352F32-721D-4AFF-86CA-222DD47D13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5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384" y="2303096"/>
                        <a:ext cx="898358" cy="89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37CA2CFC-BFC7-4459-9A7B-9E53FED75F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9724" y="2313823"/>
          <a:ext cx="900578" cy="8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56" imgW="1760373" imgH="1767993" progId="Paint.Picture">
                  <p:embed/>
                </p:oleObj>
              </mc:Choice>
              <mc:Fallback>
                <p:oleObj name="Imagem de Mapa de Bits" r:id="rId56" imgW="1760373" imgH="1767993" progId="Paint.Picture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37CA2CFC-BFC7-4459-9A7B-9E53FED75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8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24" y="2313823"/>
                        <a:ext cx="900578" cy="89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4DE5D695-4CA5-40B7-AEF4-9328BF9070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713577"/>
              </p:ext>
            </p:extLst>
          </p:nvPr>
        </p:nvGraphicFramePr>
        <p:xfrm>
          <a:off x="2836863" y="3425825"/>
          <a:ext cx="8842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9" imgW="1760373" imgH="1744762" progId="Paint.Picture">
                  <p:embed/>
                </p:oleObj>
              </mc:Choice>
              <mc:Fallback>
                <p:oleObj name="Bitmap Image" r:id="rId59" imgW="1760373" imgH="1744762" progId="Paint.Picture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4DE5D695-4CA5-40B7-AEF4-9328BF9070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1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3425825"/>
                        <a:ext cx="884237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F608695D-469F-40A2-A5BB-A720C53D58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3598" y="3442849"/>
          <a:ext cx="898711" cy="90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62" imgW="1767993" imgH="1760373" progId="Paint.Picture">
                  <p:embed/>
                </p:oleObj>
              </mc:Choice>
              <mc:Fallback>
                <p:oleObj name="Imagem de Mapa de Bits" r:id="rId62" imgW="1767993" imgH="1760373" progId="Paint.Picture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F608695D-469F-40A2-A5BB-A720C53D58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4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598" y="3442849"/>
                        <a:ext cx="898711" cy="902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B980EB75-CD11-403D-B0A5-413D8140EC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110" y="3426690"/>
          <a:ext cx="912750" cy="89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65" imgW="1752381" imgH="1767993" progId="Paint.Picture">
                  <p:embed/>
                </p:oleObj>
              </mc:Choice>
              <mc:Fallback>
                <p:oleObj name="Imagem de Mapa de Bits" r:id="rId65" imgW="1752381" imgH="1767993" progId="Paint.Picture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B980EB75-CD11-403D-B0A5-413D8140EC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7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110" y="3426690"/>
                        <a:ext cx="912750" cy="892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972E19FD-9563-40B9-8DAA-C82DEAD826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9915" y="3425351"/>
          <a:ext cx="902578" cy="923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68" imgW="1767993" imgH="1775614" progId="Paint.Picture">
                  <p:embed/>
                </p:oleObj>
              </mc:Choice>
              <mc:Fallback>
                <p:oleObj name="Imagem de Mapa de Bits" r:id="rId68" imgW="1767993" imgH="1775614" progId="Paint.Picture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972E19FD-9563-40B9-8DAA-C82DEAD826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0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915" y="3425351"/>
                        <a:ext cx="902578" cy="923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62B7DF28-92EF-447A-82AA-A6E8359A0E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930739"/>
              </p:ext>
            </p:extLst>
          </p:nvPr>
        </p:nvGraphicFramePr>
        <p:xfrm>
          <a:off x="7334250" y="3425825"/>
          <a:ext cx="901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1" imgW="1760373" imgH="1760373" progId="Paint.Picture">
                  <p:embed/>
                </p:oleObj>
              </mc:Choice>
              <mc:Fallback>
                <p:oleObj name="Bitmap Image" r:id="rId71" imgW="1760373" imgH="1760373" progId="Paint.Picture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62B7DF28-92EF-447A-82AA-A6E8359A0E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3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0" y="3425825"/>
                        <a:ext cx="901700" cy="901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2FF25A9A-12A6-47BD-9A0E-2BD2240DE2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031564"/>
              </p:ext>
            </p:extLst>
          </p:nvPr>
        </p:nvGraphicFramePr>
        <p:xfrm>
          <a:off x="8467398" y="3425351"/>
          <a:ext cx="892904" cy="90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74" imgW="1760373" imgH="1752381" progId="Paint.Picture">
                  <p:embed/>
                </p:oleObj>
              </mc:Choice>
              <mc:Fallback>
                <p:oleObj name="Imagem de Mapa de Bits" r:id="rId74" imgW="1760373" imgH="1752381" progId="Paint.Picture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2FF25A9A-12A6-47BD-9A0E-2BD2240DE2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6">
                                <a14:imgEffect>
                                  <a14:saturation sat="40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398" y="3425351"/>
                        <a:ext cx="892904" cy="902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0D4B1BEB-589F-48F2-88B9-3A37383207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444057"/>
              </p:ext>
            </p:extLst>
          </p:nvPr>
        </p:nvGraphicFramePr>
        <p:xfrm>
          <a:off x="2832100" y="4551363"/>
          <a:ext cx="9032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7" imgW="1767993" imgH="1752381" progId="Paint.Picture">
                  <p:embed/>
                </p:oleObj>
              </mc:Choice>
              <mc:Fallback>
                <p:oleObj name="Bitmap Image" r:id="rId77" imgW="1767993" imgH="1752381" progId="Paint.Picture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0D4B1BEB-589F-48F2-88B9-3A37383207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9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4551363"/>
                        <a:ext cx="903288" cy="882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4AEBA892-4947-4041-992E-CC8ED22738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848916"/>
              </p:ext>
            </p:extLst>
          </p:nvPr>
        </p:nvGraphicFramePr>
        <p:xfrm>
          <a:off x="3965176" y="4548260"/>
          <a:ext cx="898711" cy="923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80" imgW="1760373" imgH="1760373" progId="Paint.Picture">
                  <p:embed/>
                </p:oleObj>
              </mc:Choice>
              <mc:Fallback>
                <p:oleObj name="Imagem de Mapa de Bits" r:id="rId80" imgW="1760373" imgH="1760373" progId="Paint.Picture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4AEBA892-4947-4041-992E-CC8ED22738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2">
                                <a14:imgEffect>
                                  <a14:saturation sat="40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176" y="4548260"/>
                        <a:ext cx="898711" cy="923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2754D735-38A5-4D79-995E-92582F214B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691156"/>
              </p:ext>
            </p:extLst>
          </p:nvPr>
        </p:nvGraphicFramePr>
        <p:xfrm>
          <a:off x="5067655" y="4558048"/>
          <a:ext cx="909349" cy="8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83" imgW="1760373" imgH="1760373" progId="Paint.Picture">
                  <p:embed/>
                </p:oleObj>
              </mc:Choice>
              <mc:Fallback>
                <p:oleObj name="Imagem de Mapa de Bits" r:id="rId83" imgW="1760373" imgH="1760373" progId="Paint.Picture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2754D735-38A5-4D79-995E-92582F214B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655" y="4558048"/>
                        <a:ext cx="909349" cy="89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899FF00C-59DB-4FB2-B72F-EEE14170EA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0604" y="4540963"/>
          <a:ext cx="892906" cy="89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85" imgW="1760373" imgH="1760373" progId="Paint.Picture">
                  <p:embed/>
                </p:oleObj>
              </mc:Choice>
              <mc:Fallback>
                <p:oleObj name="Imagem de Mapa de Bits" r:id="rId85" imgW="1760373" imgH="1760373" progId="Paint.Picture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899FF00C-59DB-4FB2-B72F-EEE14170EA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7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604" y="4540963"/>
                        <a:ext cx="892906" cy="892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C58BB60D-6973-4CD1-9A18-0C690B7E43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3547" y="4540961"/>
          <a:ext cx="902578" cy="89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88" imgW="1760373" imgH="1760373" progId="Paint.Picture">
                  <p:embed/>
                </p:oleObj>
              </mc:Choice>
              <mc:Fallback>
                <p:oleObj name="Imagem de Mapa de Bits" r:id="rId88" imgW="1760373" imgH="1760373" progId="Paint.Picture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C58BB60D-6973-4CD1-9A18-0C690B7E43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9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90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3547" y="4540961"/>
                        <a:ext cx="902578" cy="892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90150A63-F372-45AB-9A46-593BF4FD21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9398" y="4540962"/>
          <a:ext cx="892904" cy="8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91" imgW="1760373" imgH="1760373" progId="Paint.Picture">
                  <p:embed/>
                </p:oleObj>
              </mc:Choice>
              <mc:Fallback>
                <p:oleObj name="Imagem de Mapa de Bits" r:id="rId91" imgW="1760373" imgH="1760373" progId="Paint.Picture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90150A63-F372-45AB-9A46-593BF4FD21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398" y="4540962"/>
                        <a:ext cx="892904" cy="89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99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ater&#10;&#10;Description automatically generated">
            <a:extLst>
              <a:ext uri="{FF2B5EF4-FFF2-40B4-BE49-F238E27FC236}">
                <a16:creationId xmlns:a16="http://schemas.microsoft.com/office/drawing/2014/main" id="{4EB63B2D-4823-4C68-902C-53E53BCF82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14207"/>
            <a:ext cx="12192000" cy="73722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3F5F98-8B83-4CEC-AEBB-638E724CB6D4}"/>
              </a:ext>
            </a:extLst>
          </p:cNvPr>
          <p:cNvSpPr txBox="1"/>
          <p:nvPr/>
        </p:nvSpPr>
        <p:spPr>
          <a:xfrm>
            <a:off x="378373" y="-81280"/>
            <a:ext cx="6705600" cy="584775"/>
          </a:xfrm>
          <a:prstGeom prst="rect">
            <a:avLst/>
          </a:prstGeom>
          <a:solidFill>
            <a:srgbClr val="FB9EA9">
              <a:alpha val="54118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latin typeface="Century Gothic"/>
              </a:rPr>
              <a:t>Plastic waste is killing our oceans.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2CAA48-1953-4187-AD6A-DB707B7A103C}"/>
              </a:ext>
            </a:extLst>
          </p:cNvPr>
          <p:cNvSpPr txBox="1"/>
          <p:nvPr/>
        </p:nvSpPr>
        <p:spPr>
          <a:xfrm>
            <a:off x="378373" y="1736753"/>
            <a:ext cx="3545840" cy="2862322"/>
          </a:xfrm>
          <a:prstGeom prst="rect">
            <a:avLst/>
          </a:prstGeom>
          <a:solidFill>
            <a:srgbClr val="0ABEC7">
              <a:alpha val="47843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entury Gothic"/>
              </a:rPr>
              <a:t>If we don’t act now, by 2050 there could be more plastic than fish.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62ED3F-8608-3CFA-CAFC-34A33FE831BA}"/>
              </a:ext>
            </a:extLst>
          </p:cNvPr>
          <p:cNvGrpSpPr/>
          <p:nvPr/>
        </p:nvGrpSpPr>
        <p:grpSpPr>
          <a:xfrm>
            <a:off x="0" y="-518190"/>
            <a:ext cx="12192000" cy="7372207"/>
            <a:chOff x="0" y="-514208"/>
            <a:chExt cx="12192000" cy="737220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F7CE4E-45B8-62DB-5D10-CC23D93233EC}"/>
                </a:ext>
              </a:extLst>
            </p:cNvPr>
            <p:cNvSpPr/>
            <p:nvPr/>
          </p:nvSpPr>
          <p:spPr>
            <a:xfrm>
              <a:off x="0" y="-514208"/>
              <a:ext cx="12192000" cy="7372207"/>
            </a:xfrm>
            <a:prstGeom prst="rect">
              <a:avLst/>
            </a:prstGeom>
            <a:solidFill>
              <a:srgbClr val="086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picture containing text, scene, room, gambling house&#10;&#10;Description automatically generated">
              <a:extLst>
                <a:ext uri="{FF2B5EF4-FFF2-40B4-BE49-F238E27FC236}">
                  <a16:creationId xmlns:a16="http://schemas.microsoft.com/office/drawing/2014/main" id="{0B0F1D65-B4CF-9DB9-EA0A-00A90C034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4213" y="184475"/>
              <a:ext cx="7840676" cy="49657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96493D-C360-0572-42BE-968BCF7E4533}"/>
                </a:ext>
              </a:extLst>
            </p:cNvPr>
            <p:cNvGrpSpPr/>
            <p:nvPr/>
          </p:nvGrpSpPr>
          <p:grpSpPr>
            <a:xfrm>
              <a:off x="9698728" y="5407465"/>
              <a:ext cx="1837115" cy="846449"/>
              <a:chOff x="3871791" y="3510192"/>
              <a:chExt cx="1837115" cy="846449"/>
            </a:xfrm>
            <a:solidFill>
              <a:schemeClr val="accent4"/>
            </a:solidFill>
          </p:grpSpPr>
          <p:sp>
            <p:nvSpPr>
              <p:cNvPr id="4" name="Rounded Rectangle 22">
                <a:extLst>
                  <a:ext uri="{FF2B5EF4-FFF2-40B4-BE49-F238E27FC236}">
                    <a16:creationId xmlns:a16="http://schemas.microsoft.com/office/drawing/2014/main" id="{C2571D7C-B382-53A8-BCCF-D86E2959A648}"/>
                  </a:ext>
                </a:extLst>
              </p:cNvPr>
              <p:cNvSpPr/>
              <p:nvPr/>
            </p:nvSpPr>
            <p:spPr>
              <a:xfrm>
                <a:off x="3999848" y="3510192"/>
                <a:ext cx="1581003" cy="830996"/>
              </a:xfrm>
              <a:prstGeom prst="roundRect">
                <a:avLst/>
              </a:prstGeom>
              <a:solidFill>
                <a:srgbClr val="F7EF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AC14DE-EE78-223E-1866-F94B0C8DF5D9}"/>
                  </a:ext>
                </a:extLst>
              </p:cNvPr>
              <p:cNvSpPr txBox="1"/>
              <p:nvPr/>
            </p:nvSpPr>
            <p:spPr>
              <a:xfrm>
                <a:off x="3871791" y="3525644"/>
                <a:ext cx="18371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Click to hear more from a scientist</a:t>
                </a:r>
              </a:p>
            </p:txBody>
          </p:sp>
        </p:grpSp>
        <p:sp>
          <p:nvSpPr>
            <p:cNvPr id="6" name="Action Button: Blank 5">
              <a:hlinkClick r:id="rId5" highlightClick="1"/>
              <a:extLst>
                <a:ext uri="{FF2B5EF4-FFF2-40B4-BE49-F238E27FC236}">
                  <a16:creationId xmlns:a16="http://schemas.microsoft.com/office/drawing/2014/main" id="{EAEB8408-3929-3907-BC79-F93E66A251E6}"/>
                </a:ext>
              </a:extLst>
            </p:cNvPr>
            <p:cNvSpPr/>
            <p:nvPr/>
          </p:nvSpPr>
          <p:spPr>
            <a:xfrm>
              <a:off x="9815867" y="5337351"/>
              <a:ext cx="1602835" cy="971224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AFB7C4-8F92-3863-8BB6-1B3356E22ED7}"/>
                </a:ext>
              </a:extLst>
            </p:cNvPr>
            <p:cNvSpPr txBox="1"/>
            <p:nvPr/>
          </p:nvSpPr>
          <p:spPr>
            <a:xfrm>
              <a:off x="236705" y="843887"/>
              <a:ext cx="4077718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Plástico</a:t>
              </a:r>
              <a:r>
                <a:rPr lang="en-GB" sz="4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
se </a:t>
              </a:r>
              <a:r>
                <a:rPr lang="en-GB" sz="4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decompõe</a:t>
              </a:r>
              <a:r>
                <a:rPr lang="en-GB" sz="4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4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em</a:t>
              </a:r>
              <a:r>
                <a:rPr lang="en-GB" sz="4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4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pequenos</a:t>
              </a:r>
              <a:r>
                <a:rPr lang="en-GB" sz="4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4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fragmentos</a:t>
              </a:r>
              <a:r>
                <a:rPr lang="en-GB" sz="4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4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chamados</a:t>
              </a:r>
              <a:r>
                <a:rPr lang="en-GB" sz="4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4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microplásticos</a:t>
              </a:r>
              <a:r>
                <a:rPr lang="en-GB" sz="4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.
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9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D16CFB-8642-AD89-5C2E-775465F66E08}"/>
              </a:ext>
            </a:extLst>
          </p:cNvPr>
          <p:cNvSpPr/>
          <p:nvPr/>
        </p:nvSpPr>
        <p:spPr>
          <a:xfrm>
            <a:off x="464820" y="936984"/>
            <a:ext cx="11836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cientistas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estão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preocupados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 a </a:t>
            </a:r>
            <a:r>
              <a:rPr lang="en-GB" sz="3200" dirty="0" err="1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poluição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microplásticos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
</a:t>
            </a:r>
            <a:r>
              <a:rPr lang="en-GB" sz="3200" dirty="0" err="1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Sabemos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GB" sz="3200" dirty="0" err="1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eles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prejudicam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animais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marinhos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GB" sz="3200" dirty="0" err="1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podem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estar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prejudicando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49467-0E9F-947F-5258-8634DCFFAB6A}"/>
              </a:ext>
            </a:extLst>
          </p:cNvPr>
          <p:cNvSpPr txBox="1"/>
          <p:nvPr/>
        </p:nvSpPr>
        <p:spPr>
          <a:xfrm>
            <a:off x="464820" y="3375488"/>
            <a:ext cx="6776808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 err="1">
                <a:latin typeface="Century Gothic"/>
              </a:rPr>
              <a:t>Cerca</a:t>
            </a:r>
            <a:r>
              <a:rPr lang="en-GB" sz="3200" dirty="0">
                <a:latin typeface="Century Gothic"/>
              </a:rPr>
              <a:t> de 80% do </a:t>
            </a:r>
            <a:r>
              <a:rPr lang="en-GB" sz="3200" dirty="0" err="1">
                <a:latin typeface="Century Gothic"/>
              </a:rPr>
              <a:t>plástico</a:t>
            </a:r>
            <a:r>
              <a:rPr lang="en-GB" sz="3200" dirty="0">
                <a:latin typeface="Century Gothic"/>
              </a:rPr>
              <a:t> no </a:t>
            </a:r>
            <a:r>
              <a:rPr lang="en-GB" sz="3200" dirty="0" err="1">
                <a:latin typeface="Century Gothic"/>
              </a:rPr>
              <a:t>oceano</a:t>
            </a:r>
            <a:r>
              <a:rPr lang="en-GB" sz="3200" dirty="0">
                <a:latin typeface="Century Gothic"/>
              </a:rPr>
              <a:t> </a:t>
            </a:r>
            <a:r>
              <a:rPr lang="en-GB" sz="3200" dirty="0" err="1">
                <a:latin typeface="Century Gothic"/>
              </a:rPr>
              <a:t>vem</a:t>
            </a:r>
            <a:r>
              <a:rPr lang="en-GB" sz="3200" dirty="0">
                <a:latin typeface="Century Gothic"/>
              </a:rPr>
              <a:t> da terra.</a:t>
            </a:r>
          </a:p>
          <a:p>
            <a:r>
              <a:rPr lang="en-GB" sz="3200" dirty="0">
                <a:latin typeface="Century Gothic"/>
              </a:rPr>
              <a:t>
</a:t>
            </a:r>
            <a:r>
              <a:rPr lang="en-GB" sz="3200" dirty="0" err="1">
                <a:latin typeface="Century Gothic"/>
              </a:rPr>
              <a:t>Chega</a:t>
            </a:r>
            <a:r>
              <a:rPr lang="en-GB" sz="3200" dirty="0">
                <a:latin typeface="Century Gothic"/>
              </a:rPr>
              <a:t> </a:t>
            </a:r>
            <a:r>
              <a:rPr lang="en-GB" sz="3200" dirty="0" err="1">
                <a:latin typeface="Century Gothic"/>
              </a:rPr>
              <a:t>ao</a:t>
            </a:r>
            <a:r>
              <a:rPr lang="en-GB" sz="3200" dirty="0">
                <a:latin typeface="Century Gothic"/>
              </a:rPr>
              <a:t> </a:t>
            </a:r>
            <a:r>
              <a:rPr lang="en-GB" sz="3200" dirty="0" err="1">
                <a:latin typeface="Century Gothic"/>
              </a:rPr>
              <a:t>oceano</a:t>
            </a:r>
            <a:r>
              <a:rPr lang="en-GB" sz="3200" dirty="0">
                <a:latin typeface="Century Gothic"/>
              </a:rPr>
              <a:t> a </a:t>
            </a:r>
            <a:r>
              <a:rPr lang="en-GB" sz="3200" dirty="0" err="1">
                <a:latin typeface="Century Gothic"/>
              </a:rPr>
              <a:t>partir</a:t>
            </a:r>
            <a:r>
              <a:rPr lang="en-GB" sz="3200" dirty="0">
                <a:latin typeface="Century Gothic"/>
              </a:rPr>
              <a:t> dos </a:t>
            </a:r>
            <a:r>
              <a:rPr lang="en-GB" sz="3200" dirty="0" err="1">
                <a:latin typeface="Century Gothic"/>
              </a:rPr>
              <a:t>rios</a:t>
            </a:r>
            <a:r>
              <a:rPr lang="en-GB" sz="3200" dirty="0">
                <a:latin typeface="Century Gothic"/>
              </a:rPr>
              <a:t>.
</a:t>
            </a:r>
          </a:p>
          <a:p>
            <a:endParaRPr lang="en-GB" sz="32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A picture containing tree, outdoor, nature, towpath&#10;&#10;Description automatically generated">
            <a:extLst>
              <a:ext uri="{FF2B5EF4-FFF2-40B4-BE49-F238E27FC236}">
                <a16:creationId xmlns:a16="http://schemas.microsoft.com/office/drawing/2014/main" id="{571703F0-2C28-5BF9-3D0D-AC44B7D26E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566" y="3025883"/>
            <a:ext cx="3981614" cy="2990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50010CD-F0CD-76A6-1F1C-0CE69F4F29BC}"/>
              </a:ext>
            </a:extLst>
          </p:cNvPr>
          <p:cNvGrpSpPr/>
          <p:nvPr/>
        </p:nvGrpSpPr>
        <p:grpSpPr>
          <a:xfrm>
            <a:off x="4404575" y="5574821"/>
            <a:ext cx="3212937" cy="1077218"/>
            <a:chOff x="2367915" y="3484435"/>
            <a:chExt cx="3212937" cy="1077218"/>
          </a:xfrm>
          <a:solidFill>
            <a:schemeClr val="accent4"/>
          </a:solidFill>
        </p:grpSpPr>
        <p:sp>
          <p:nvSpPr>
            <p:cNvPr id="13" name="Rounded Rectangle 22">
              <a:extLst>
                <a:ext uri="{FF2B5EF4-FFF2-40B4-BE49-F238E27FC236}">
                  <a16:creationId xmlns:a16="http://schemas.microsoft.com/office/drawing/2014/main" id="{DD8F80A8-A342-247F-A119-6E257BEE6124}"/>
                </a:ext>
              </a:extLst>
            </p:cNvPr>
            <p:cNvSpPr/>
            <p:nvPr/>
          </p:nvSpPr>
          <p:spPr>
            <a:xfrm>
              <a:off x="2367915" y="3510192"/>
              <a:ext cx="3212937" cy="830996"/>
            </a:xfrm>
            <a:prstGeom prst="roundRect">
              <a:avLst/>
            </a:prstGeom>
            <a:solidFill>
              <a:srgbClr val="F7E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E8B0DE-7697-F23E-B5BF-AF93CB5BA988}"/>
                </a:ext>
              </a:extLst>
            </p:cNvPr>
            <p:cNvSpPr txBox="1"/>
            <p:nvPr/>
          </p:nvSpPr>
          <p:spPr>
            <a:xfrm>
              <a:off x="2402287" y="3484435"/>
              <a:ext cx="30694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Clique para </a:t>
              </a:r>
              <a:r>
                <a:rPr lang="en-GB" sz="1600" b="1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descobrir</a:t>
              </a:r>
              <a:r>
                <a:rPr lang="en-GB" sz="16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600" b="1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como</a:t>
              </a:r>
              <a:r>
                <a:rPr lang="en-GB" sz="16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600" b="1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podemos</a:t>
              </a:r>
              <a:r>
                <a:rPr lang="en-GB" sz="16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resolver o </a:t>
              </a:r>
              <a:r>
                <a:rPr lang="en-GB" sz="1600" b="1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problema</a:t>
              </a:r>
              <a:r>
                <a:rPr lang="en-GB" sz="16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dos </a:t>
              </a:r>
              <a:r>
                <a:rPr lang="en-GB" sz="1600" b="1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microplásticos</a:t>
              </a:r>
              <a:r>
                <a:rPr lang="en-GB" sz="16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
</a:t>
              </a:r>
            </a:p>
          </p:txBody>
        </p:sp>
      </p:grpSp>
      <p:sp>
        <p:nvSpPr>
          <p:cNvPr id="16" name="Action Button: Blank 15">
            <a:hlinkClick r:id="rId3" highlightClick="1"/>
            <a:extLst>
              <a:ext uri="{FF2B5EF4-FFF2-40B4-BE49-F238E27FC236}">
                <a16:creationId xmlns:a16="http://schemas.microsoft.com/office/drawing/2014/main" id="{597E797F-EFDD-6C56-8B7F-54697F0B145D}"/>
              </a:ext>
            </a:extLst>
          </p:cNvPr>
          <p:cNvSpPr/>
          <p:nvPr/>
        </p:nvSpPr>
        <p:spPr>
          <a:xfrm>
            <a:off x="4443211" y="5556223"/>
            <a:ext cx="3193961" cy="97122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190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id="{F6995606-7D9A-DFB0-46E3-215B86670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02309"/>
            <a:ext cx="6773647" cy="51093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3F5F98-8B83-4CEC-AEBB-638E724CB6D4}"/>
              </a:ext>
            </a:extLst>
          </p:cNvPr>
          <p:cNvSpPr txBox="1"/>
          <p:nvPr/>
        </p:nvSpPr>
        <p:spPr>
          <a:xfrm>
            <a:off x="7083971" y="1102309"/>
            <a:ext cx="4645573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latin typeface="Century Gothic"/>
              </a:rPr>
              <a:t>Uma </a:t>
            </a:r>
            <a:r>
              <a:rPr lang="en-GB" sz="3200" dirty="0" err="1">
                <a:latin typeface="Century Gothic"/>
              </a:rPr>
              <a:t>solução</a:t>
            </a:r>
            <a:r>
              <a:rPr lang="en-GB" sz="3200" dirty="0">
                <a:latin typeface="Century Gothic"/>
              </a:rPr>
              <a:t> para o </a:t>
            </a:r>
            <a:r>
              <a:rPr lang="en-GB" sz="3200" dirty="0" err="1">
                <a:latin typeface="Century Gothic"/>
              </a:rPr>
              <a:t>problema</a:t>
            </a:r>
            <a:r>
              <a:rPr lang="en-GB" sz="3200" dirty="0">
                <a:latin typeface="Century Gothic"/>
              </a:rPr>
              <a:t> </a:t>
            </a:r>
            <a:r>
              <a:rPr lang="en-GB" sz="3200" dirty="0" err="1">
                <a:latin typeface="Century Gothic"/>
              </a:rPr>
              <a:t>é</a:t>
            </a:r>
            <a:r>
              <a:rPr lang="en-GB" sz="3200" dirty="0">
                <a:latin typeface="Century Gothic"/>
              </a:rPr>
              <a:t> </a:t>
            </a:r>
            <a:r>
              <a:rPr lang="en-GB" sz="3200" dirty="0" err="1">
                <a:latin typeface="Century Gothic"/>
              </a:rPr>
              <a:t>parar</a:t>
            </a:r>
            <a:r>
              <a:rPr lang="en-GB" sz="3200" dirty="0">
                <a:latin typeface="Century Gothic"/>
              </a:rPr>
              <a:t> de </a:t>
            </a:r>
            <a:r>
              <a:rPr lang="en-GB" sz="3200" dirty="0" err="1">
                <a:latin typeface="Century Gothic"/>
              </a:rPr>
              <a:t>jogar</a:t>
            </a:r>
            <a:r>
              <a:rPr lang="en-GB" sz="3200" dirty="0">
                <a:latin typeface="Century Gothic"/>
              </a:rPr>
              <a:t> </a:t>
            </a:r>
            <a:r>
              <a:rPr lang="en-GB" sz="3200" dirty="0" err="1">
                <a:latin typeface="Century Gothic"/>
              </a:rPr>
              <a:t>lixo</a:t>
            </a:r>
            <a:r>
              <a:rPr lang="en-GB" sz="3200" dirty="0">
                <a:latin typeface="Century Gothic"/>
              </a:rPr>
              <a:t> </a:t>
            </a:r>
            <a:r>
              <a:rPr lang="en-GB" sz="3200" dirty="0" err="1">
                <a:latin typeface="Century Gothic"/>
              </a:rPr>
              <a:t>na</a:t>
            </a:r>
            <a:r>
              <a:rPr lang="en-GB" sz="3200" dirty="0">
                <a:latin typeface="Century Gothic"/>
              </a:rPr>
              <a:t> terra.
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141F45-5B13-4CC8-8E5C-4B12FFE799F8}"/>
              </a:ext>
            </a:extLst>
          </p:cNvPr>
          <p:cNvSpPr txBox="1"/>
          <p:nvPr/>
        </p:nvSpPr>
        <p:spPr>
          <a:xfrm>
            <a:off x="7083971" y="3118380"/>
            <a:ext cx="4018500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 err="1">
                <a:latin typeface="Century Gothic"/>
              </a:rPr>
              <a:t>Quão</a:t>
            </a:r>
            <a:r>
              <a:rPr lang="en-GB" sz="3200" dirty="0">
                <a:latin typeface="Century Gothic"/>
              </a:rPr>
              <a:t> </a:t>
            </a:r>
            <a:r>
              <a:rPr lang="en-GB" sz="3200" dirty="0" err="1">
                <a:latin typeface="Century Gothic"/>
              </a:rPr>
              <a:t>ruim</a:t>
            </a:r>
            <a:r>
              <a:rPr lang="en-GB" sz="3200" dirty="0">
                <a:latin typeface="Century Gothic"/>
              </a:rPr>
              <a:t> </a:t>
            </a:r>
            <a:r>
              <a:rPr lang="en-GB" sz="3200" dirty="0" err="1">
                <a:latin typeface="Century Gothic"/>
              </a:rPr>
              <a:t>é</a:t>
            </a:r>
            <a:r>
              <a:rPr lang="en-GB" sz="3200" dirty="0">
                <a:latin typeface="Century Gothic"/>
              </a:rPr>
              <a:t> o </a:t>
            </a:r>
            <a:r>
              <a:rPr lang="en-GB" sz="3200" dirty="0" err="1">
                <a:latin typeface="Century Gothic"/>
              </a:rPr>
              <a:t>lixo</a:t>
            </a:r>
            <a:r>
              <a:rPr lang="en-GB" sz="3200" dirty="0">
                <a:latin typeface="Century Gothic"/>
              </a:rPr>
              <a:t> </a:t>
            </a:r>
            <a:r>
              <a:rPr lang="en-GB" sz="3200" dirty="0" err="1">
                <a:latin typeface="Century Gothic"/>
              </a:rPr>
              <a:t>plástico</a:t>
            </a:r>
            <a:r>
              <a:rPr lang="en-GB" sz="3200" dirty="0">
                <a:latin typeface="Century Gothic"/>
              </a:rPr>
              <a:t> </a:t>
            </a:r>
            <a:r>
              <a:rPr lang="en-GB" sz="3200" dirty="0" err="1">
                <a:latin typeface="Century Gothic"/>
              </a:rPr>
              <a:t>perto</a:t>
            </a:r>
            <a:r>
              <a:rPr lang="en-GB" sz="3200" dirty="0">
                <a:latin typeface="Century Gothic"/>
              </a:rPr>
              <a:t> de </a:t>
            </a:r>
            <a:r>
              <a:rPr lang="en-GB" sz="3200" dirty="0" err="1">
                <a:latin typeface="Century Gothic"/>
              </a:rPr>
              <a:t>você</a:t>
            </a:r>
            <a:r>
              <a:rPr lang="en-GB" sz="3200" dirty="0">
                <a:latin typeface="Century Gothic"/>
              </a:rPr>
              <a:t>? 
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5E38C-6DFF-6A45-72F9-92D5220FCCD8}"/>
              </a:ext>
            </a:extLst>
          </p:cNvPr>
          <p:cNvSpPr txBox="1"/>
          <p:nvPr/>
        </p:nvSpPr>
        <p:spPr>
          <a:xfrm>
            <a:off x="283780" y="6211669"/>
            <a:ext cx="11908220" cy="1200329"/>
          </a:xfrm>
          <a:prstGeom prst="rect">
            <a:avLst/>
          </a:prstGeom>
          <a:solidFill>
            <a:srgbClr val="F7EF5C"/>
          </a:solidFill>
        </p:spPr>
        <p:txBody>
          <a:bodyPr wrap="square">
            <a:spAutoFit/>
          </a:bodyPr>
          <a:lstStyle/>
          <a:p>
            <a:r>
              <a:rPr lang="en-GB" sz="3600" b="1" dirty="0">
                <a:latin typeface="Century Gothic"/>
              </a:rPr>
              <a:t>Por que </a:t>
            </a:r>
            <a:r>
              <a:rPr lang="en-GB" sz="3600" b="1" dirty="0" err="1">
                <a:latin typeface="Century Gothic"/>
              </a:rPr>
              <a:t>não</a:t>
            </a:r>
            <a:r>
              <a:rPr lang="en-GB" sz="3600" b="1" dirty="0">
                <a:latin typeface="Century Gothic"/>
              </a:rPr>
              <a:t> </a:t>
            </a:r>
            <a:r>
              <a:rPr lang="en-GB" sz="3600" b="1" dirty="0" err="1">
                <a:latin typeface="Century Gothic"/>
              </a:rPr>
              <a:t>descobrir</a:t>
            </a:r>
            <a:r>
              <a:rPr lang="en-GB" sz="3600" b="1" dirty="0">
                <a:latin typeface="Century Gothic"/>
              </a:rPr>
              <a:t> e </a:t>
            </a:r>
            <a:r>
              <a:rPr lang="en-GB" sz="3600" b="1" dirty="0" err="1">
                <a:latin typeface="Century Gothic"/>
              </a:rPr>
              <a:t>nos</a:t>
            </a:r>
            <a:r>
              <a:rPr lang="en-GB" sz="3600" b="1" dirty="0">
                <a:latin typeface="Century Gothic"/>
              </a:rPr>
              <a:t> </a:t>
            </a:r>
            <a:r>
              <a:rPr lang="en-GB" sz="3600" b="1" dirty="0" err="1">
                <a:latin typeface="Century Gothic"/>
              </a:rPr>
              <a:t>contar</a:t>
            </a:r>
            <a:r>
              <a:rPr lang="en-GB" sz="3600" b="1" dirty="0">
                <a:latin typeface="Century Gothic"/>
              </a:rPr>
              <a:t>!
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82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C5A693-3A93-A039-023C-E92B72A45ABA}"/>
              </a:ext>
            </a:extLst>
          </p:cNvPr>
          <p:cNvSpPr txBox="1"/>
          <p:nvPr/>
        </p:nvSpPr>
        <p:spPr>
          <a:xfrm>
            <a:off x="599171" y="2051937"/>
            <a:ext cx="53712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entury Gothic" panose="020B0502020202020204" pitchFamily="34" charset="0"/>
              </a:rPr>
              <a:t>Alguns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itens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são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plásticos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descartáveis</a:t>
            </a:r>
            <a:r>
              <a:rPr lang="en-GB" sz="3200" dirty="0">
                <a:latin typeface="Century Gothic" panose="020B0502020202020204" pitchFamily="34" charset="0"/>
              </a:rPr>
              <a:t>.
</a:t>
            </a:r>
          </a:p>
          <a:p>
            <a:r>
              <a:rPr lang="en-GB" sz="3200" dirty="0" err="1">
                <a:latin typeface="Century Gothic" panose="020B0502020202020204" pitchFamily="34" charset="0"/>
              </a:rPr>
              <a:t>Eles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são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projetados</a:t>
            </a:r>
            <a:r>
              <a:rPr lang="en-GB" sz="3200" dirty="0">
                <a:latin typeface="Century Gothic" panose="020B0502020202020204" pitchFamily="34" charset="0"/>
              </a:rPr>
              <a:t> para </a:t>
            </a:r>
            <a:r>
              <a:rPr lang="en-GB" sz="3200" dirty="0" err="1">
                <a:latin typeface="Century Gothic" panose="020B0502020202020204" pitchFamily="34" charset="0"/>
              </a:rPr>
              <a:t>serem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usados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uma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vez</a:t>
            </a:r>
            <a:r>
              <a:rPr lang="en-GB" sz="3200" dirty="0">
                <a:latin typeface="Century Gothic" panose="020B0502020202020204" pitchFamily="34" charset="0"/>
              </a:rPr>
              <a:t> e </a:t>
            </a:r>
            <a:r>
              <a:rPr lang="en-GB" sz="3200" dirty="0" err="1">
                <a:latin typeface="Century Gothic" panose="020B0502020202020204" pitchFamily="34" charset="0"/>
              </a:rPr>
              <a:t>depois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jogados</a:t>
            </a:r>
            <a:r>
              <a:rPr lang="en-GB" sz="3200" dirty="0">
                <a:latin typeface="Century Gothic" panose="020B0502020202020204" pitchFamily="34" charset="0"/>
              </a:rPr>
              <a:t> fora.
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bottle of pop clipart - Clip Art Library">
            <a:extLst>
              <a:ext uri="{FF2B5EF4-FFF2-40B4-BE49-F238E27FC236}">
                <a16:creationId xmlns:a16="http://schemas.microsoft.com/office/drawing/2014/main" id="{EAB830D6-C5F7-0DC1-9E7D-3C195EBC8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8360">
            <a:off x="10159013" y="1555634"/>
            <a:ext cx="1441531" cy="255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rinking straw clipart - Clip Art Library">
            <a:extLst>
              <a:ext uri="{FF2B5EF4-FFF2-40B4-BE49-F238E27FC236}">
                <a16:creationId xmlns:a16="http://schemas.microsoft.com/office/drawing/2014/main" id="{51310962-CD81-8A93-D7EF-CCA413CE5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99552">
            <a:off x="7986536" y="4165924"/>
            <a:ext cx="2176762" cy="217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ips Clipart - Free Images of Chips for Personal and Commercial Use">
            <a:extLst>
              <a:ext uri="{FF2B5EF4-FFF2-40B4-BE49-F238E27FC236}">
                <a16:creationId xmlns:a16="http://schemas.microsoft.com/office/drawing/2014/main" id="{06BE04AF-7021-F605-FCCE-4E2D26EB8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130" y="1439918"/>
            <a:ext cx="1839912" cy="264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56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14C530-9852-FEC6-AEA2-DBF7F63F970D}"/>
              </a:ext>
            </a:extLst>
          </p:cNvPr>
          <p:cNvGrpSpPr/>
          <p:nvPr/>
        </p:nvGrpSpPr>
        <p:grpSpPr>
          <a:xfrm>
            <a:off x="549418" y="1858676"/>
            <a:ext cx="11093164" cy="5051281"/>
            <a:chOff x="4456911" y="1759645"/>
            <a:chExt cx="6688187" cy="275483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A86C35D-895B-3953-8B21-37AF7FF91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7985" y="3133396"/>
              <a:ext cx="0" cy="1618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943C01C-EE24-174C-CC2C-D5DF567F83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1656" y="3133396"/>
              <a:ext cx="0" cy="1618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16CE4E7-9F2F-7CB7-0F69-5D2EFCBB90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8085" y="3133396"/>
              <a:ext cx="0" cy="1618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3AAC598-C654-99E1-6E2B-07762FD809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05629" y="3152130"/>
              <a:ext cx="0" cy="1618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F394E46-EFA0-0C4C-5087-6EECA5A1F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75571" y="3150136"/>
              <a:ext cx="0" cy="1618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3DFB0E-5853-0502-2678-28FFEA413796}"/>
                </a:ext>
              </a:extLst>
            </p:cNvPr>
            <p:cNvSpPr txBox="1"/>
            <p:nvPr/>
          </p:nvSpPr>
          <p:spPr>
            <a:xfrm>
              <a:off x="4501158" y="3421007"/>
              <a:ext cx="695811" cy="25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latin typeface="Century Gothic" panose="020B0502020202020204" pitchFamily="34" charset="0"/>
                </a:rPr>
                <a:t>1 µm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707679-AF13-4FA7-1711-D20CB6AE5649}"/>
                </a:ext>
              </a:extLst>
            </p:cNvPr>
            <p:cNvSpPr txBox="1"/>
            <p:nvPr/>
          </p:nvSpPr>
          <p:spPr>
            <a:xfrm>
              <a:off x="5459973" y="3426276"/>
              <a:ext cx="695811" cy="25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latin typeface="Century Gothic" panose="020B0502020202020204" pitchFamily="34" charset="0"/>
                </a:rPr>
                <a:t>10 µm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5F8CB3-1213-933F-92E5-0F92B2CED0C3}"/>
                </a:ext>
              </a:extLst>
            </p:cNvPr>
            <p:cNvSpPr txBox="1"/>
            <p:nvPr/>
          </p:nvSpPr>
          <p:spPr>
            <a:xfrm>
              <a:off x="6396329" y="3421007"/>
              <a:ext cx="854917" cy="25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entury Gothic" panose="020B0502020202020204" pitchFamily="34" charset="0"/>
                </a:rPr>
                <a:t>100 µm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E6095E-BBA8-AD4E-55BC-4AEEDF7DD309}"/>
                </a:ext>
              </a:extLst>
            </p:cNvPr>
            <p:cNvSpPr txBox="1"/>
            <p:nvPr/>
          </p:nvSpPr>
          <p:spPr>
            <a:xfrm>
              <a:off x="7408259" y="3421006"/>
              <a:ext cx="695811" cy="25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entury Gothic" panose="020B0502020202020204" pitchFamily="34" charset="0"/>
                </a:rPr>
                <a:t>1 mm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5CF361-C4C8-69BA-82E5-A57EAE9EABEE}"/>
                </a:ext>
              </a:extLst>
            </p:cNvPr>
            <p:cNvSpPr txBox="1"/>
            <p:nvPr/>
          </p:nvSpPr>
          <p:spPr>
            <a:xfrm>
              <a:off x="8398618" y="3421006"/>
              <a:ext cx="695811" cy="25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entury Gothic" panose="020B0502020202020204" pitchFamily="34" charset="0"/>
                </a:rPr>
                <a:t>1 cm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A421804-DC74-C386-63F4-3C2F7DFCF484}"/>
                </a:ext>
              </a:extLst>
            </p:cNvPr>
            <p:cNvSpPr/>
            <p:nvPr/>
          </p:nvSpPr>
          <p:spPr>
            <a:xfrm>
              <a:off x="8359313" y="2698159"/>
              <a:ext cx="353697" cy="132462"/>
            </a:xfrm>
            <a:custGeom>
              <a:avLst/>
              <a:gdLst>
                <a:gd name="connsiteX0" fmla="*/ 96081 w 1491106"/>
                <a:gd name="connsiteY0" fmla="*/ 76927 h 415244"/>
                <a:gd name="connsiteX1" fmla="*/ 650886 w 1491106"/>
                <a:gd name="connsiteY1" fmla="*/ 25556 h 415244"/>
                <a:gd name="connsiteX2" fmla="*/ 1318706 w 1491106"/>
                <a:gd name="connsiteY2" fmla="*/ 5008 h 415244"/>
                <a:gd name="connsiteX3" fmla="*/ 1483092 w 1491106"/>
                <a:gd name="connsiteY3" fmla="*/ 118023 h 415244"/>
                <a:gd name="connsiteX4" fmla="*/ 1390625 w 1491106"/>
                <a:gd name="connsiteY4" fmla="*/ 251587 h 415244"/>
                <a:gd name="connsiteX5" fmla="*/ 763901 w 1491106"/>
                <a:gd name="connsiteY5" fmla="*/ 405700 h 415244"/>
                <a:gd name="connsiteX6" fmla="*/ 178274 w 1491106"/>
                <a:gd name="connsiteY6" fmla="*/ 374877 h 415244"/>
                <a:gd name="connsiteX7" fmla="*/ 3614 w 1491106"/>
                <a:gd name="connsiteY7" fmla="*/ 179668 h 415244"/>
                <a:gd name="connsiteX8" fmla="*/ 96081 w 1491106"/>
                <a:gd name="connsiteY8" fmla="*/ 76927 h 4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1106" h="415244">
                  <a:moveTo>
                    <a:pt x="96081" y="76927"/>
                  </a:moveTo>
                  <a:cubicBezTo>
                    <a:pt x="203960" y="51242"/>
                    <a:pt x="447115" y="37542"/>
                    <a:pt x="650886" y="25556"/>
                  </a:cubicBezTo>
                  <a:cubicBezTo>
                    <a:pt x="854657" y="13570"/>
                    <a:pt x="1180005" y="-10403"/>
                    <a:pt x="1318706" y="5008"/>
                  </a:cubicBezTo>
                  <a:cubicBezTo>
                    <a:pt x="1457407" y="20419"/>
                    <a:pt x="1471106" y="76926"/>
                    <a:pt x="1483092" y="118023"/>
                  </a:cubicBezTo>
                  <a:cubicBezTo>
                    <a:pt x="1495079" y="159120"/>
                    <a:pt x="1510490" y="203641"/>
                    <a:pt x="1390625" y="251587"/>
                  </a:cubicBezTo>
                  <a:cubicBezTo>
                    <a:pt x="1270760" y="299533"/>
                    <a:pt x="965959" y="385152"/>
                    <a:pt x="763901" y="405700"/>
                  </a:cubicBezTo>
                  <a:cubicBezTo>
                    <a:pt x="561843" y="426248"/>
                    <a:pt x="304988" y="412549"/>
                    <a:pt x="178274" y="374877"/>
                  </a:cubicBezTo>
                  <a:cubicBezTo>
                    <a:pt x="51560" y="337205"/>
                    <a:pt x="10463" y="227614"/>
                    <a:pt x="3614" y="179668"/>
                  </a:cubicBezTo>
                  <a:cubicBezTo>
                    <a:pt x="-3235" y="131722"/>
                    <a:pt x="-11798" y="102612"/>
                    <a:pt x="96081" y="76927"/>
                  </a:cubicBezTo>
                  <a:close/>
                </a:path>
              </a:pathLst>
            </a:custGeom>
            <a:solidFill>
              <a:srgbClr val="F1EBDB"/>
            </a:solidFill>
            <a:ln>
              <a:solidFill>
                <a:srgbClr val="C4CFB6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D2C3708-8A91-D118-1054-EDFBA4BA1CBC}"/>
                </a:ext>
              </a:extLst>
            </p:cNvPr>
            <p:cNvGrpSpPr/>
            <p:nvPr/>
          </p:nvGrpSpPr>
          <p:grpSpPr>
            <a:xfrm>
              <a:off x="7913001" y="3203278"/>
              <a:ext cx="592771" cy="94323"/>
              <a:chOff x="8500265" y="2494743"/>
              <a:chExt cx="642727" cy="88842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F0EA8AF-340F-CB13-FBC6-9B39C5F7FF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0265" y="2499039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F101FC8-CD4D-CE74-78D9-3A695A070F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2323" y="2497147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0A9DA61-4B63-DBF3-DC79-0BA7B2C7C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5376" y="2494743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634D96CD-F975-8734-72B5-26F6E17F32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2992" y="2501446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E08EB1-9079-7712-0E1D-5A1557517A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04631" y="2910392"/>
              <a:ext cx="0" cy="36603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29DDB40-A59A-EA9B-F652-26D9C5C26BF9}"/>
                </a:ext>
              </a:extLst>
            </p:cNvPr>
            <p:cNvGrpSpPr/>
            <p:nvPr/>
          </p:nvGrpSpPr>
          <p:grpSpPr>
            <a:xfrm>
              <a:off x="6911362" y="3210394"/>
              <a:ext cx="592771" cy="94323"/>
              <a:chOff x="8500265" y="2494743"/>
              <a:chExt cx="642727" cy="88842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1D11A59-E346-4C5B-269C-208088E140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0265" y="2499039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48360AE-0181-EBD3-FF37-C27340DAA7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2323" y="2497147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E8EC18F-6AF8-E75C-5B85-AB4FE3E804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5376" y="2494743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F934C9A-CA0D-AFAC-C79A-ABB6A0F1F0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2992" y="2501446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E161FF4-C297-1E7E-1090-700B0C00ACD5}"/>
                </a:ext>
              </a:extLst>
            </p:cNvPr>
            <p:cNvGrpSpPr/>
            <p:nvPr/>
          </p:nvGrpSpPr>
          <p:grpSpPr>
            <a:xfrm>
              <a:off x="5923152" y="3203278"/>
              <a:ext cx="592771" cy="94323"/>
              <a:chOff x="8500265" y="2494743"/>
              <a:chExt cx="642727" cy="88842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F2A6857-9113-3B4F-E73E-FD0E7F5FDB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0265" y="2499039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A287634-955E-5E3C-096E-B0194D2121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2323" y="2497147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451470C6-FAD7-C912-9CFD-BC5A383E6B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5376" y="2494743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FC31EEB-611B-672B-6357-2DB9387AC8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2992" y="2501446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0ABE2A-A968-9DCC-B18E-52A4EA27E60A}"/>
                </a:ext>
              </a:extLst>
            </p:cNvPr>
            <p:cNvGrpSpPr/>
            <p:nvPr/>
          </p:nvGrpSpPr>
          <p:grpSpPr>
            <a:xfrm>
              <a:off x="4929851" y="3196161"/>
              <a:ext cx="592771" cy="94323"/>
              <a:chOff x="8500265" y="2494743"/>
              <a:chExt cx="642727" cy="88842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D5E12C5-128C-4857-55D6-3730A7DA7C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0265" y="2499039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03C3E3A3-A888-AFF5-97DF-B162B8631B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2323" y="2497147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DCFDCC6-B7F1-62AB-9B65-284C2AAFCF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5376" y="2494743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8009FB8-30B6-7D8C-8DEF-58956A8057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2992" y="2501446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7E7E91A-4D8C-57C5-67DB-9E98FE423DD1}"/>
                </a:ext>
              </a:extLst>
            </p:cNvPr>
            <p:cNvCxnSpPr>
              <a:cxnSpLocks/>
            </p:cNvCxnSpPr>
            <p:nvPr/>
          </p:nvCxnSpPr>
          <p:spPr>
            <a:xfrm>
              <a:off x="7218476" y="2879906"/>
              <a:ext cx="0" cy="42438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8A802E-1222-870E-83C4-5CCF1B2D9FD0}"/>
                </a:ext>
              </a:extLst>
            </p:cNvPr>
            <p:cNvSpPr txBox="1"/>
            <p:nvPr/>
          </p:nvSpPr>
          <p:spPr>
            <a:xfrm>
              <a:off x="8155598" y="2196878"/>
              <a:ext cx="1131525" cy="386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>
                  <a:latin typeface="Century Gothic" panose="020B0502020202020204" pitchFamily="34" charset="0"/>
                </a:rPr>
                <a:t>grão</a:t>
              </a:r>
              <a:r>
                <a:rPr lang="en-GB" sz="2000" dirty="0">
                  <a:latin typeface="Century Gothic" panose="020B0502020202020204" pitchFamily="34" charset="0"/>
                </a:rPr>
                <a:t> de arroz
8 mm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76F7116-39C3-7189-8C83-0AB00888A7EB}"/>
                </a:ext>
              </a:extLst>
            </p:cNvPr>
            <p:cNvSpPr txBox="1"/>
            <p:nvPr/>
          </p:nvSpPr>
          <p:spPr>
            <a:xfrm>
              <a:off x="6723548" y="2102854"/>
              <a:ext cx="1063975" cy="386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>
                  <a:latin typeface="Century Gothic" panose="020B0502020202020204" pitchFamily="34" charset="0"/>
                </a:rPr>
                <a:t>Ameba</a:t>
              </a:r>
              <a:endParaRPr lang="en-GB" sz="2000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2000" dirty="0">
                  <a:latin typeface="Century Gothic" panose="020B0502020202020204" pitchFamily="34" charset="0"/>
                </a:rPr>
                <a:t>500 µm </a:t>
              </a:r>
            </a:p>
          </p:txBody>
        </p:sp>
        <p:pic>
          <p:nvPicPr>
            <p:cNvPr id="23" name="Picture 22" descr="Diagram&#10;&#10;Description automatically generated">
              <a:extLst>
                <a:ext uri="{FF2B5EF4-FFF2-40B4-BE49-F238E27FC236}">
                  <a16:creationId xmlns:a16="http://schemas.microsoft.com/office/drawing/2014/main" id="{8A95D494-507A-B1FD-9461-C46580DC5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376639">
              <a:off x="7041173" y="2520652"/>
              <a:ext cx="378935" cy="355013"/>
            </a:xfrm>
            <a:prstGeom prst="rect">
              <a:avLst/>
            </a:prstGeom>
            <a:effectLst/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CACBA3-EFEF-E654-3A56-211C2E81CCBA}"/>
                </a:ext>
              </a:extLst>
            </p:cNvPr>
            <p:cNvCxnSpPr>
              <a:cxnSpLocks/>
            </p:cNvCxnSpPr>
            <p:nvPr/>
          </p:nvCxnSpPr>
          <p:spPr>
            <a:xfrm>
              <a:off x="5139532" y="2919118"/>
              <a:ext cx="0" cy="37592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47F3AD-BAD3-C8F9-AE20-516835C47A0B}"/>
                </a:ext>
              </a:extLst>
            </p:cNvPr>
            <p:cNvSpPr txBox="1"/>
            <p:nvPr/>
          </p:nvSpPr>
          <p:spPr>
            <a:xfrm>
              <a:off x="4456911" y="2294439"/>
              <a:ext cx="1326930" cy="386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>
                  <a:latin typeface="Century Gothic" panose="020B0502020202020204" pitchFamily="34" charset="0"/>
                </a:rPr>
                <a:t>Mitocôndria</a:t>
              </a:r>
              <a:endParaRPr lang="en-GB" sz="2000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2000" dirty="0">
                  <a:latin typeface="Century Gothic" panose="020B0502020202020204" pitchFamily="34" charset="0"/>
                </a:rPr>
                <a:t>4 µm 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3798CAD-8B61-59E3-C959-5E5075DF19DE}"/>
                </a:ext>
              </a:extLst>
            </p:cNvPr>
            <p:cNvCxnSpPr>
              <a:cxnSpLocks/>
            </p:cNvCxnSpPr>
            <p:nvPr/>
          </p:nvCxnSpPr>
          <p:spPr>
            <a:xfrm>
              <a:off x="6026731" y="2787076"/>
              <a:ext cx="0" cy="50796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D9925B-5CCB-FDA4-5066-D8B3B878D1A1}"/>
                </a:ext>
              </a:extLst>
            </p:cNvPr>
            <p:cNvSpPr txBox="1"/>
            <p:nvPr/>
          </p:nvSpPr>
          <p:spPr>
            <a:xfrm>
              <a:off x="5503532" y="2064380"/>
              <a:ext cx="1246635" cy="386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>
                  <a:latin typeface="Century Gothic" panose="020B0502020202020204" pitchFamily="34" charset="0"/>
                </a:rPr>
                <a:t>Célula</a:t>
              </a:r>
              <a:r>
                <a:rPr lang="en-GB" sz="2000" dirty="0">
                  <a:latin typeface="Century Gothic" panose="020B0502020202020204" pitchFamily="34" charset="0"/>
                </a:rPr>
                <a:t> da </a:t>
              </a:r>
              <a:r>
                <a:rPr lang="en-GB" sz="2000" dirty="0" err="1">
                  <a:latin typeface="Century Gothic" panose="020B0502020202020204" pitchFamily="34" charset="0"/>
                </a:rPr>
                <a:t>pele</a:t>
              </a:r>
              <a:endParaRPr lang="en-GB" sz="2000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2000" dirty="0">
                  <a:latin typeface="Century Gothic" panose="020B0502020202020204" pitchFamily="34" charset="0"/>
                </a:rPr>
                <a:t>30 µm 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F613D91-E2C7-52E4-8D39-AF6B605CA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82281" y="2505649"/>
              <a:ext cx="309752" cy="367983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638872D-A5CB-EBEC-EE88-7CE3C9FEC4B2}"/>
                </a:ext>
              </a:extLst>
            </p:cNvPr>
            <p:cNvSpPr/>
            <p:nvPr/>
          </p:nvSpPr>
          <p:spPr>
            <a:xfrm>
              <a:off x="4879200" y="1806264"/>
              <a:ext cx="3175529" cy="180431"/>
            </a:xfrm>
            <a:prstGeom prst="rect">
              <a:avLst/>
            </a:prstGeom>
            <a:solidFill>
              <a:srgbClr val="4B6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A97F55B5-75F2-9086-09AE-4368ADD1DE94}"/>
                </a:ext>
              </a:extLst>
            </p:cNvPr>
            <p:cNvSpPr/>
            <p:nvPr/>
          </p:nvSpPr>
          <p:spPr>
            <a:xfrm rot="16200000">
              <a:off x="4665512" y="1809644"/>
              <a:ext cx="282809" cy="182811"/>
            </a:xfrm>
            <a:prstGeom prst="triangle">
              <a:avLst/>
            </a:prstGeom>
            <a:solidFill>
              <a:srgbClr val="4B6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78C9979-0566-B559-7EBD-78BC4BA2CC21}"/>
                </a:ext>
              </a:extLst>
            </p:cNvPr>
            <p:cNvSpPr/>
            <p:nvPr/>
          </p:nvSpPr>
          <p:spPr>
            <a:xfrm rot="5400000">
              <a:off x="7994364" y="1818601"/>
              <a:ext cx="282809" cy="182811"/>
            </a:xfrm>
            <a:prstGeom prst="triangle">
              <a:avLst/>
            </a:prstGeom>
            <a:solidFill>
              <a:srgbClr val="4B6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02C512D-7615-7954-489A-77D0DD664091}"/>
                </a:ext>
              </a:extLst>
            </p:cNvPr>
            <p:cNvSpPr txBox="1"/>
            <p:nvPr/>
          </p:nvSpPr>
          <p:spPr>
            <a:xfrm>
              <a:off x="4715852" y="1778516"/>
              <a:ext cx="3281015" cy="21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microplásticos</a:t>
              </a:r>
              <a:endParaRPr lang="en-GB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3" name="Picture 32" descr="Chart, bubble chart&#10;&#10;Description automatically generated">
              <a:extLst>
                <a:ext uri="{FF2B5EF4-FFF2-40B4-BE49-F238E27FC236}">
                  <a16:creationId xmlns:a16="http://schemas.microsoft.com/office/drawing/2014/main" id="{3E6C98EE-A075-3844-5545-E5706BAAAE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29851" y="2697738"/>
              <a:ext cx="380396" cy="16584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A16B497-9F9B-3F44-B0E8-26E29A1361D0}"/>
                </a:ext>
              </a:extLst>
            </p:cNvPr>
            <p:cNvSpPr txBox="1"/>
            <p:nvPr/>
          </p:nvSpPr>
          <p:spPr>
            <a:xfrm>
              <a:off x="4702038" y="3968411"/>
              <a:ext cx="2824611" cy="386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Century Gothic" panose="020B0502020202020204" pitchFamily="34" charset="0"/>
                </a:rPr>
                <a:t>µm </a:t>
              </a:r>
              <a:r>
                <a:rPr lang="en-GB" sz="2000" dirty="0" err="1">
                  <a:latin typeface="Century Gothic" panose="020B0502020202020204" pitchFamily="34" charset="0"/>
                </a:rPr>
                <a:t>é</a:t>
              </a:r>
              <a:r>
                <a:rPr lang="en-GB" sz="2000" dirty="0">
                  <a:latin typeface="Century Gothic" panose="020B0502020202020204" pitchFamily="34" charset="0"/>
                </a:rPr>
                <a:t> a </a:t>
              </a:r>
              <a:r>
                <a:rPr lang="en-GB" sz="2000" dirty="0" err="1">
                  <a:latin typeface="Century Gothic" panose="020B0502020202020204" pitchFamily="34" charset="0"/>
                </a:rPr>
                <a:t>abreviação</a:t>
              </a:r>
              <a:r>
                <a:rPr lang="en-GB" sz="2000" dirty="0">
                  <a:latin typeface="Century Gothic" panose="020B0502020202020204" pitchFamily="34" charset="0"/>
                </a:rPr>
                <a:t> de </a:t>
              </a:r>
              <a:r>
                <a:rPr lang="en-GB" sz="2000" dirty="0" err="1">
                  <a:latin typeface="Century Gothic" panose="020B0502020202020204" pitchFamily="34" charset="0"/>
                </a:rPr>
                <a:t>micrometro</a:t>
              </a:r>
              <a:r>
                <a:rPr lang="en-GB" sz="2000" dirty="0">
                  <a:latin typeface="Century Gothic" panose="020B0502020202020204" pitchFamily="34" charset="0"/>
                </a:rPr>
                <a:t> </a:t>
              </a:r>
            </a:p>
            <a:p>
              <a:pPr algn="ctr"/>
              <a:r>
                <a:rPr lang="en-GB" sz="2000" dirty="0">
                  <a:latin typeface="Century Gothic" panose="020B0502020202020204" pitchFamily="34" charset="0"/>
                </a:rPr>
                <a:t>1 µm = 0.001 mm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E3FB7F-D446-C960-5FE7-37386D0A5D4A}"/>
                </a:ext>
              </a:extLst>
            </p:cNvPr>
            <p:cNvSpPr txBox="1"/>
            <p:nvPr/>
          </p:nvSpPr>
          <p:spPr>
            <a:xfrm>
              <a:off x="8070155" y="3960563"/>
              <a:ext cx="2632300" cy="5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>
                  <a:latin typeface="Century Gothic" panose="020B0502020202020204" pitchFamily="34" charset="0"/>
                </a:rPr>
                <a:t>Cada</a:t>
              </a:r>
              <a:r>
                <a:rPr lang="en-GB" sz="2000" dirty="0">
                  <a:latin typeface="Century Gothic" panose="020B0502020202020204" pitchFamily="34" charset="0"/>
                </a:rPr>
                <a:t> </a:t>
              </a:r>
              <a:r>
                <a:rPr lang="en-GB" sz="2000" dirty="0" err="1">
                  <a:latin typeface="Century Gothic" panose="020B0502020202020204" pitchFamily="34" charset="0"/>
                </a:rPr>
                <a:t>unidade</a:t>
              </a:r>
              <a:r>
                <a:rPr lang="en-GB" sz="2000" dirty="0">
                  <a:latin typeface="Century Gothic" panose="020B0502020202020204" pitchFamily="34" charset="0"/>
                </a:rPr>
                <a:t> </a:t>
              </a:r>
              <a:r>
                <a:rPr lang="en-GB" sz="2000" dirty="0" err="1">
                  <a:latin typeface="Century Gothic" panose="020B0502020202020204" pitchFamily="34" charset="0"/>
                </a:rPr>
                <a:t>é</a:t>
              </a:r>
              <a:r>
                <a:rPr lang="en-GB" sz="2000" dirty="0">
                  <a:latin typeface="Century Gothic" panose="020B0502020202020204" pitchFamily="34" charset="0"/>
                </a:rPr>
                <a:t> 10 </a:t>
              </a:r>
              <a:r>
                <a:rPr lang="en-GB" sz="2000" dirty="0" err="1">
                  <a:latin typeface="Century Gothic" panose="020B0502020202020204" pitchFamily="34" charset="0"/>
                </a:rPr>
                <a:t>vezes</a:t>
              </a:r>
              <a:r>
                <a:rPr lang="en-GB" sz="2000" dirty="0">
                  <a:latin typeface="Century Gothic" panose="020B0502020202020204" pitchFamily="34" charset="0"/>
                </a:rPr>
                <a:t> (10x) </a:t>
              </a:r>
              <a:r>
                <a:rPr lang="en-GB" sz="2000" dirty="0" err="1">
                  <a:latin typeface="Century Gothic" panose="020B0502020202020204" pitchFamily="34" charset="0"/>
                </a:rPr>
                <a:t>maior</a:t>
              </a:r>
              <a:r>
                <a:rPr lang="en-GB" sz="2000" dirty="0">
                  <a:latin typeface="Century Gothic" panose="020B0502020202020204" pitchFamily="34" charset="0"/>
                </a:rPr>
                <a:t> que a </a:t>
              </a:r>
              <a:r>
                <a:rPr lang="en-GB" sz="2000" dirty="0" err="1">
                  <a:latin typeface="Century Gothic" panose="020B0502020202020204" pitchFamily="34" charset="0"/>
                </a:rPr>
                <a:t>unidade</a:t>
              </a:r>
              <a:r>
                <a:rPr lang="en-GB" sz="2000" dirty="0">
                  <a:latin typeface="Century Gothic" panose="020B0502020202020204" pitchFamily="34" charset="0"/>
                </a:rPr>
                <a:t> anterior
</a:t>
              </a:r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74533581-3E04-64F5-A35B-67841A2293BD}"/>
                </a:ext>
              </a:extLst>
            </p:cNvPr>
            <p:cNvSpPr/>
            <p:nvPr/>
          </p:nvSpPr>
          <p:spPr>
            <a:xfrm>
              <a:off x="8763079" y="3428434"/>
              <a:ext cx="888049" cy="503026"/>
            </a:xfrm>
            <a:prstGeom prst="arc">
              <a:avLst>
                <a:gd name="adj1" fmla="val 335889"/>
                <a:gd name="adj2" fmla="val 10665432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7F4EF40-B849-3B98-B9E5-8E2DA89EC41D}"/>
                </a:ext>
              </a:extLst>
            </p:cNvPr>
            <p:cNvSpPr txBox="1"/>
            <p:nvPr/>
          </p:nvSpPr>
          <p:spPr>
            <a:xfrm>
              <a:off x="9377451" y="3415620"/>
              <a:ext cx="695811" cy="25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entury Gothic" panose="020B0502020202020204" pitchFamily="34" charset="0"/>
                </a:rPr>
                <a:t>10 cm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BB26F4A-EBAE-9926-A486-DEE6B34FA3DD}"/>
                </a:ext>
              </a:extLst>
            </p:cNvPr>
            <p:cNvSpPr txBox="1"/>
            <p:nvPr/>
          </p:nvSpPr>
          <p:spPr>
            <a:xfrm>
              <a:off x="10414485" y="3415620"/>
              <a:ext cx="695811" cy="25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entury Gothic" panose="020B0502020202020204" pitchFamily="34" charset="0"/>
                </a:rPr>
                <a:t>1 m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60B31D-57C4-EEC3-4BAB-0E25ACC867BE}"/>
                </a:ext>
              </a:extLst>
            </p:cNvPr>
            <p:cNvSpPr/>
            <p:nvPr/>
          </p:nvSpPr>
          <p:spPr>
            <a:xfrm>
              <a:off x="8350540" y="1821381"/>
              <a:ext cx="2341104" cy="186094"/>
            </a:xfrm>
            <a:prstGeom prst="rect">
              <a:avLst/>
            </a:prstGeom>
            <a:solidFill>
              <a:srgbClr val="4B6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6F875ACE-B1AC-A156-CBC2-550B15194165}"/>
                </a:ext>
              </a:extLst>
            </p:cNvPr>
            <p:cNvSpPr/>
            <p:nvPr/>
          </p:nvSpPr>
          <p:spPr>
            <a:xfrm rot="16200000">
              <a:off x="8180760" y="1823022"/>
              <a:ext cx="282809" cy="182811"/>
            </a:xfrm>
            <a:prstGeom prst="triangle">
              <a:avLst/>
            </a:prstGeom>
            <a:solidFill>
              <a:srgbClr val="4B6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AA4FC779-51D4-1FA1-8F4B-E8F16842B426}"/>
                </a:ext>
              </a:extLst>
            </p:cNvPr>
            <p:cNvSpPr/>
            <p:nvPr/>
          </p:nvSpPr>
          <p:spPr>
            <a:xfrm rot="5400000">
              <a:off x="10912288" y="1827697"/>
              <a:ext cx="282809" cy="182811"/>
            </a:xfrm>
            <a:prstGeom prst="triangle">
              <a:avLst/>
            </a:prstGeom>
            <a:solidFill>
              <a:srgbClr val="4B6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051AF93-C507-FBC1-3122-5BE804FC2843}"/>
                </a:ext>
              </a:extLst>
            </p:cNvPr>
            <p:cNvSpPr txBox="1"/>
            <p:nvPr/>
          </p:nvSpPr>
          <p:spPr>
            <a:xfrm>
              <a:off x="8412577" y="1790711"/>
              <a:ext cx="2341103" cy="21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Macroplásticos</a:t>
              </a:r>
              <a:endParaRPr lang="en-GB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8C29570-3129-31F9-26BE-9E76759D689F}"/>
                </a:ext>
              </a:extLst>
            </p:cNvPr>
            <p:cNvSpPr/>
            <p:nvPr/>
          </p:nvSpPr>
          <p:spPr>
            <a:xfrm>
              <a:off x="10730103" y="1816407"/>
              <a:ext cx="64575" cy="187200"/>
            </a:xfrm>
            <a:prstGeom prst="rect">
              <a:avLst/>
            </a:prstGeom>
            <a:solidFill>
              <a:srgbClr val="4B6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997139D-600E-777F-E04A-C541B19762DE}"/>
                </a:ext>
              </a:extLst>
            </p:cNvPr>
            <p:cNvSpPr/>
            <p:nvPr/>
          </p:nvSpPr>
          <p:spPr>
            <a:xfrm>
              <a:off x="10848671" y="1818864"/>
              <a:ext cx="64575" cy="187200"/>
            </a:xfrm>
            <a:prstGeom prst="rect">
              <a:avLst/>
            </a:prstGeom>
            <a:solidFill>
              <a:srgbClr val="4B6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72064C-8C1A-9DD9-A848-EFB729453C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68434" y="3138862"/>
              <a:ext cx="0" cy="1618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AFB8452-C7C4-20BC-DE52-B1E47ADA6820}"/>
                </a:ext>
              </a:extLst>
            </p:cNvPr>
            <p:cNvGrpSpPr/>
            <p:nvPr/>
          </p:nvGrpSpPr>
          <p:grpSpPr>
            <a:xfrm>
              <a:off x="8876629" y="3201627"/>
              <a:ext cx="592771" cy="94323"/>
              <a:chOff x="8500265" y="2494743"/>
              <a:chExt cx="642727" cy="88842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B55EB01-B89F-6F15-F4C7-16051602A5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0265" y="2499039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874FBE3-A965-044B-C8A3-F643A78BA2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2323" y="2497147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D4CE319-A350-EC0F-AD4B-E97D52F61F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5376" y="2494743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EF15C6A9-2E5E-B6C3-CFD4-A251A5A58F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2992" y="2501446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3F941D4-AA99-0DB0-C9D6-9E72FB8DB5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63095" y="3154851"/>
              <a:ext cx="0" cy="1618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8A63973-0980-6955-B81D-51061CE2981E}"/>
                </a:ext>
              </a:extLst>
            </p:cNvPr>
            <p:cNvGrpSpPr/>
            <p:nvPr/>
          </p:nvGrpSpPr>
          <p:grpSpPr>
            <a:xfrm>
              <a:off x="9871290" y="3217616"/>
              <a:ext cx="592771" cy="94323"/>
              <a:chOff x="8500265" y="2494743"/>
              <a:chExt cx="642727" cy="88842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0D02224-27CA-B64E-A28E-427A94A027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0265" y="2499039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6E781D5-6702-D90E-65DF-28E606E026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2323" y="2497147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C8CFD315-2999-9979-7417-7C02326036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5376" y="2494743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CC6223B-5525-02FB-90AF-69801C2521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2992" y="2501446"/>
                <a:ext cx="0" cy="82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04722BA-B23C-088C-FEFD-43E0325D730E}"/>
                </a:ext>
              </a:extLst>
            </p:cNvPr>
            <p:cNvSpPr/>
            <p:nvPr/>
          </p:nvSpPr>
          <p:spPr>
            <a:xfrm>
              <a:off x="4725312" y="3275637"/>
              <a:ext cx="6419786" cy="789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Century Gothic" panose="020B0502020202020204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784ED91-B6F8-354A-9D69-AE887682CE38}"/>
              </a:ext>
            </a:extLst>
          </p:cNvPr>
          <p:cNvSpPr txBox="1"/>
          <p:nvPr/>
        </p:nvSpPr>
        <p:spPr>
          <a:xfrm>
            <a:off x="1061687" y="896869"/>
            <a:ext cx="11130313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 err="1">
                <a:latin typeface="Century Gothic"/>
              </a:rPr>
              <a:t>Os</a:t>
            </a:r>
            <a:r>
              <a:rPr lang="en-GB" sz="3200" dirty="0">
                <a:latin typeface="Century Gothic"/>
              </a:rPr>
              <a:t> </a:t>
            </a:r>
            <a:r>
              <a:rPr lang="en-GB" sz="3200" dirty="0" err="1">
                <a:latin typeface="Century Gothic"/>
              </a:rPr>
              <a:t>plásticos</a:t>
            </a:r>
            <a:r>
              <a:rPr lang="en-GB" sz="3200" dirty="0">
                <a:latin typeface="Century Gothic"/>
              </a:rPr>
              <a:t> </a:t>
            </a:r>
            <a:r>
              <a:rPr lang="en-GB" sz="3200" dirty="0" err="1">
                <a:latin typeface="Century Gothic"/>
              </a:rPr>
              <a:t>podem</a:t>
            </a:r>
            <a:r>
              <a:rPr lang="en-GB" sz="3200" dirty="0">
                <a:latin typeface="Century Gothic"/>
              </a:rPr>
              <a:t> ser </a:t>
            </a:r>
            <a:r>
              <a:rPr lang="en-GB" sz="3200" dirty="0" err="1">
                <a:latin typeface="Century Gothic"/>
              </a:rPr>
              <a:t>grandes</a:t>
            </a:r>
            <a:r>
              <a:rPr lang="en-GB" sz="3200" dirty="0">
                <a:latin typeface="Century Gothic"/>
              </a:rPr>
              <a:t> </a:t>
            </a:r>
            <a:r>
              <a:rPr lang="en-GB" sz="3200" dirty="0" err="1">
                <a:latin typeface="Century Gothic"/>
              </a:rPr>
              <a:t>ou</a:t>
            </a:r>
            <a:r>
              <a:rPr lang="en-GB" sz="3200" dirty="0">
                <a:latin typeface="Century Gothic"/>
              </a:rPr>
              <a:t> </a:t>
            </a:r>
            <a:r>
              <a:rPr lang="en-GB" sz="3200" dirty="0" err="1">
                <a:latin typeface="Century Gothic"/>
              </a:rPr>
              <a:t>muito</a:t>
            </a:r>
            <a:r>
              <a:rPr lang="en-GB" sz="3200" dirty="0">
                <a:latin typeface="Century Gothic"/>
              </a:rPr>
              <a:t> </a:t>
            </a:r>
            <a:r>
              <a:rPr lang="en-GB" sz="3200" dirty="0" err="1">
                <a:latin typeface="Century Gothic"/>
              </a:rPr>
              <a:t>pequenos</a:t>
            </a:r>
            <a:r>
              <a:rPr lang="en-GB" sz="3200" dirty="0">
                <a:latin typeface="Century Gothic"/>
              </a:rPr>
              <a:t>.
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DEA5D19-A209-2C0A-1FE6-DCFCE7205ECE}"/>
              </a:ext>
            </a:extLst>
          </p:cNvPr>
          <p:cNvCxnSpPr>
            <a:cxnSpLocks/>
          </p:cNvCxnSpPr>
          <p:nvPr/>
        </p:nvCxnSpPr>
        <p:spPr>
          <a:xfrm>
            <a:off x="6796174" y="1915639"/>
            <a:ext cx="0" cy="272824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F838881-50A3-9B57-1CCA-5066F5BECC7B}"/>
              </a:ext>
            </a:extLst>
          </p:cNvPr>
          <p:cNvCxnSpPr>
            <a:cxnSpLocks/>
          </p:cNvCxnSpPr>
          <p:nvPr/>
        </p:nvCxnSpPr>
        <p:spPr>
          <a:xfrm>
            <a:off x="1014341" y="1896779"/>
            <a:ext cx="0" cy="272824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07D4B15-2A44-958F-1211-1F1DA3AD500B}"/>
              </a:ext>
            </a:extLst>
          </p:cNvPr>
          <p:cNvCxnSpPr>
            <a:cxnSpLocks/>
          </p:cNvCxnSpPr>
          <p:nvPr/>
        </p:nvCxnSpPr>
        <p:spPr>
          <a:xfrm flipH="1">
            <a:off x="9529818" y="4007525"/>
            <a:ext cx="0" cy="67115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C154D9E-E2AA-3E82-BF34-CDB2A218AA58}"/>
              </a:ext>
            </a:extLst>
          </p:cNvPr>
          <p:cNvSpPr txBox="1"/>
          <p:nvPr/>
        </p:nvSpPr>
        <p:spPr>
          <a:xfrm>
            <a:off x="8647452" y="2440063"/>
            <a:ext cx="2235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Bola de </a:t>
            </a:r>
            <a:r>
              <a:rPr lang="en-GB" sz="2000" dirty="0" err="1">
                <a:latin typeface="Century Gothic" panose="020B0502020202020204" pitchFamily="34" charset="0"/>
              </a:rPr>
              <a:t>Futebol</a:t>
            </a:r>
            <a:endParaRPr lang="en-GB" sz="2000" dirty="0">
              <a:latin typeface="Century Gothic" panose="020B0502020202020204" pitchFamily="34" charset="0"/>
            </a:endParaRPr>
          </a:p>
          <a:p>
            <a:pPr algn="ctr"/>
            <a:r>
              <a:rPr lang="en-GB" sz="2000" dirty="0">
                <a:latin typeface="Century Gothic" panose="020B0502020202020204" pitchFamily="34" charset="0"/>
              </a:rPr>
              <a:t>20 cm</a:t>
            </a:r>
          </a:p>
        </p:txBody>
      </p:sp>
      <p:pic>
        <p:nvPicPr>
          <p:cNvPr id="2050" name="Picture 2" descr="Football Clip art - Football Cliparts Transparent png download ...">
            <a:extLst>
              <a:ext uri="{FF2B5EF4-FFF2-40B4-BE49-F238E27FC236}">
                <a16:creationId xmlns:a16="http://schemas.microsoft.com/office/drawing/2014/main" id="{7B54FFBC-8545-D9AE-C2E4-AE15F11A4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801" y="3146000"/>
            <a:ext cx="795186" cy="79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73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drinking straw clipart - Clip Art Library">
            <a:extLst>
              <a:ext uri="{FF2B5EF4-FFF2-40B4-BE49-F238E27FC236}">
                <a16:creationId xmlns:a16="http://schemas.microsoft.com/office/drawing/2014/main" id="{AAE5AA8A-36E1-D143-C34E-91524F230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9552">
            <a:off x="3936978" y="1700492"/>
            <a:ext cx="508310" cy="50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B6F428-40CD-4802-9A19-F44546CCE79F}"/>
              </a:ext>
            </a:extLst>
          </p:cNvPr>
          <p:cNvSpPr txBox="1"/>
          <p:nvPr/>
        </p:nvSpPr>
        <p:spPr>
          <a:xfrm>
            <a:off x="2438280" y="416950"/>
            <a:ext cx="791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Recording results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EF3D484-E8C4-31D9-0CBC-A4DA0C3D0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026172"/>
              </p:ext>
            </p:extLst>
          </p:nvPr>
        </p:nvGraphicFramePr>
        <p:xfrm>
          <a:off x="154546" y="1517782"/>
          <a:ext cx="9594765" cy="168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9702">
                  <a:extLst>
                    <a:ext uri="{9D8B030D-6E8A-4147-A177-3AD203B41FA5}">
                      <a16:colId xmlns:a16="http://schemas.microsoft.com/office/drawing/2014/main" val="1856960982"/>
                    </a:ext>
                  </a:extLst>
                </a:gridCol>
                <a:gridCol w="903688">
                  <a:extLst>
                    <a:ext uri="{9D8B030D-6E8A-4147-A177-3AD203B41FA5}">
                      <a16:colId xmlns:a16="http://schemas.microsoft.com/office/drawing/2014/main" val="4129924763"/>
                    </a:ext>
                  </a:extLst>
                </a:gridCol>
                <a:gridCol w="1002672">
                  <a:extLst>
                    <a:ext uri="{9D8B030D-6E8A-4147-A177-3AD203B41FA5}">
                      <a16:colId xmlns:a16="http://schemas.microsoft.com/office/drawing/2014/main" val="1859273868"/>
                    </a:ext>
                  </a:extLst>
                </a:gridCol>
                <a:gridCol w="1002672">
                  <a:extLst>
                    <a:ext uri="{9D8B030D-6E8A-4147-A177-3AD203B41FA5}">
                      <a16:colId xmlns:a16="http://schemas.microsoft.com/office/drawing/2014/main" val="291045532"/>
                    </a:ext>
                  </a:extLst>
                </a:gridCol>
                <a:gridCol w="1002672">
                  <a:extLst>
                    <a:ext uri="{9D8B030D-6E8A-4147-A177-3AD203B41FA5}">
                      <a16:colId xmlns:a16="http://schemas.microsoft.com/office/drawing/2014/main" val="1157464596"/>
                    </a:ext>
                  </a:extLst>
                </a:gridCol>
                <a:gridCol w="1002672">
                  <a:extLst>
                    <a:ext uri="{9D8B030D-6E8A-4147-A177-3AD203B41FA5}">
                      <a16:colId xmlns:a16="http://schemas.microsoft.com/office/drawing/2014/main" val="554469867"/>
                    </a:ext>
                  </a:extLst>
                </a:gridCol>
                <a:gridCol w="1127450">
                  <a:extLst>
                    <a:ext uri="{9D8B030D-6E8A-4147-A177-3AD203B41FA5}">
                      <a16:colId xmlns:a16="http://schemas.microsoft.com/office/drawing/2014/main" val="36633198"/>
                    </a:ext>
                  </a:extLst>
                </a:gridCol>
                <a:gridCol w="877893">
                  <a:extLst>
                    <a:ext uri="{9D8B030D-6E8A-4147-A177-3AD203B41FA5}">
                      <a16:colId xmlns:a16="http://schemas.microsoft.com/office/drawing/2014/main" val="1327176221"/>
                    </a:ext>
                  </a:extLst>
                </a:gridCol>
                <a:gridCol w="1002672">
                  <a:extLst>
                    <a:ext uri="{9D8B030D-6E8A-4147-A177-3AD203B41FA5}">
                      <a16:colId xmlns:a16="http://schemas.microsoft.com/office/drawing/2014/main" val="1122171645"/>
                    </a:ext>
                  </a:extLst>
                </a:gridCol>
                <a:gridCol w="1002672">
                  <a:extLst>
                    <a:ext uri="{9D8B030D-6E8A-4147-A177-3AD203B41FA5}">
                      <a16:colId xmlns:a16="http://schemas.microsoft.com/office/drawing/2014/main" val="2715619616"/>
                    </a:ext>
                  </a:extLst>
                </a:gridCol>
              </a:tblGrid>
              <a:tr h="877359">
                <a:tc>
                  <a:txBody>
                    <a:bodyPr/>
                    <a:lstStyle/>
                    <a:p>
                      <a:r>
                        <a:rPr lang="en-GB" sz="1400" b="1"/>
                        <a:t>Item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GB" sz="1400" dirty="0" err="1"/>
                        <a:t>Garrafa</a:t>
                      </a:r>
                      <a:r>
                        <a:rPr lang="en-GB" sz="1400" dirty="0"/>
                        <a:t> de </a:t>
                      </a:r>
                      <a:r>
                        <a:rPr lang="en-GB" sz="1400" dirty="0" err="1"/>
                        <a:t>bebidas</a:t>
                      </a:r>
                      <a:r>
                        <a:rPr lang="en-GB" sz="1400" dirty="0"/>
                        <a:t>
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Tampa do </a:t>
                      </a:r>
                      <a:r>
                        <a:rPr lang="en-GB" sz="1400" dirty="0" err="1"/>
                        <a:t>frasco</a:t>
                      </a:r>
                      <a:r>
                        <a:rPr lang="en-GB" sz="1400" dirty="0"/>
                        <a:t>
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/>
                        <a:t>Talheres</a:t>
                      </a:r>
                      <a:r>
                        <a:rPr lang="en-GB" sz="1400" dirty="0"/>
                        <a:t>
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/>
                        <a:t>Canudo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Tampa do </a:t>
                      </a:r>
                      <a:r>
                        <a:rPr lang="en-GB" sz="1400" dirty="0" err="1"/>
                        <a:t>copo</a:t>
                      </a:r>
                      <a:r>
                        <a:rPr lang="en-GB" sz="1400" dirty="0"/>
                        <a:t> para </a:t>
                      </a:r>
                      <a:r>
                        <a:rPr lang="en-GB" sz="1400" dirty="0" err="1"/>
                        <a:t>viagem</a:t>
                      </a:r>
                      <a:r>
                        <a:rPr lang="en-GB" sz="1200" dirty="0"/>
                        <a:t>
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50" dirty="0" err="1"/>
                        <a:t>Embalagem</a:t>
                      </a:r>
                      <a:endParaRPr lang="en-US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/>
                        <a:t>Caneta</a:t>
                      </a:r>
                      <a:r>
                        <a:rPr lang="en-GB" sz="1400" dirty="0"/>
                        <a:t>/ </a:t>
                      </a:r>
                      <a:r>
                        <a:rPr lang="en-GB" sz="1400" dirty="0" err="1"/>
                        <a:t>tampa</a:t>
                      </a:r>
                      <a:r>
                        <a:rPr lang="en-GB" sz="1400" dirty="0"/>
                        <a:t>
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Saco </a:t>
                      </a:r>
                      <a:r>
                        <a:rPr lang="en-GB" sz="1400" dirty="0" err="1"/>
                        <a:t>plástico</a:t>
                      </a:r>
                      <a:r>
                        <a:rPr lang="en-GB" sz="1400" dirty="0"/>
                        <a:t>
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Outro
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48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err="1"/>
                        <a:t>Somar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21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762049"/>
                  </a:ext>
                </a:extLst>
              </a:tr>
            </a:tbl>
          </a:graphicData>
        </a:graphic>
      </p:graphicFrame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8B2AFE16-0F13-5F06-C521-684C53D83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216702"/>
              </p:ext>
            </p:extLst>
          </p:nvPr>
        </p:nvGraphicFramePr>
        <p:xfrm>
          <a:off x="412124" y="5401833"/>
          <a:ext cx="8080466" cy="1107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0158">
                  <a:extLst>
                    <a:ext uri="{9D8B030D-6E8A-4147-A177-3AD203B41FA5}">
                      <a16:colId xmlns:a16="http://schemas.microsoft.com/office/drawing/2014/main" val="1856960982"/>
                    </a:ext>
                  </a:extLst>
                </a:gridCol>
                <a:gridCol w="735032">
                  <a:extLst>
                    <a:ext uri="{9D8B030D-6E8A-4147-A177-3AD203B41FA5}">
                      <a16:colId xmlns:a16="http://schemas.microsoft.com/office/drawing/2014/main" val="4129924763"/>
                    </a:ext>
                  </a:extLst>
                </a:gridCol>
                <a:gridCol w="1067546">
                  <a:extLst>
                    <a:ext uri="{9D8B030D-6E8A-4147-A177-3AD203B41FA5}">
                      <a16:colId xmlns:a16="http://schemas.microsoft.com/office/drawing/2014/main" val="1859273868"/>
                    </a:ext>
                  </a:extLst>
                </a:gridCol>
                <a:gridCol w="1067546">
                  <a:extLst>
                    <a:ext uri="{9D8B030D-6E8A-4147-A177-3AD203B41FA5}">
                      <a16:colId xmlns:a16="http://schemas.microsoft.com/office/drawing/2014/main" val="291045532"/>
                    </a:ext>
                  </a:extLst>
                </a:gridCol>
                <a:gridCol w="1067546">
                  <a:extLst>
                    <a:ext uri="{9D8B030D-6E8A-4147-A177-3AD203B41FA5}">
                      <a16:colId xmlns:a16="http://schemas.microsoft.com/office/drawing/2014/main" val="1157464596"/>
                    </a:ext>
                  </a:extLst>
                </a:gridCol>
                <a:gridCol w="1067546">
                  <a:extLst>
                    <a:ext uri="{9D8B030D-6E8A-4147-A177-3AD203B41FA5}">
                      <a16:colId xmlns:a16="http://schemas.microsoft.com/office/drawing/2014/main" val="554469867"/>
                    </a:ext>
                  </a:extLst>
                </a:gridCol>
                <a:gridCol w="1067546">
                  <a:extLst>
                    <a:ext uri="{9D8B030D-6E8A-4147-A177-3AD203B41FA5}">
                      <a16:colId xmlns:a16="http://schemas.microsoft.com/office/drawing/2014/main" val="36633198"/>
                    </a:ext>
                  </a:extLst>
                </a:gridCol>
                <a:gridCol w="1067546">
                  <a:extLst>
                    <a:ext uri="{9D8B030D-6E8A-4147-A177-3AD203B41FA5}">
                      <a16:colId xmlns:a16="http://schemas.microsoft.com/office/drawing/2014/main" val="282342889"/>
                    </a:ext>
                  </a:extLst>
                </a:gridCol>
              </a:tblGrid>
              <a:tr h="366189">
                <a:tc>
                  <a:txBody>
                    <a:bodyPr/>
                    <a:lstStyle/>
                    <a:p>
                      <a:r>
                        <a:rPr lang="en-GB" sz="1400" b="1" dirty="0" err="1"/>
                        <a:t>Tamanho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&lt;1 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1-5 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 – 10 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 – 20 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21 – 30 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31 – 50 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&gt; 50 cm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48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err="1"/>
                        <a:t>Somar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21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670765"/>
                  </a:ext>
                </a:extLst>
              </a:tr>
            </a:tbl>
          </a:graphicData>
        </a:graphic>
      </p:graphicFrame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84FA5C6C-CD39-012A-B257-4B64B1DC3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826304"/>
              </p:ext>
            </p:extLst>
          </p:nvPr>
        </p:nvGraphicFramePr>
        <p:xfrm>
          <a:off x="232358" y="3698180"/>
          <a:ext cx="4231531" cy="125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5757">
                  <a:extLst>
                    <a:ext uri="{9D8B030D-6E8A-4147-A177-3AD203B41FA5}">
                      <a16:colId xmlns:a16="http://schemas.microsoft.com/office/drawing/2014/main" val="453196121"/>
                    </a:ext>
                  </a:extLst>
                </a:gridCol>
                <a:gridCol w="1405757">
                  <a:extLst>
                    <a:ext uri="{9D8B030D-6E8A-4147-A177-3AD203B41FA5}">
                      <a16:colId xmlns:a16="http://schemas.microsoft.com/office/drawing/2014/main" val="4129924763"/>
                    </a:ext>
                  </a:extLst>
                </a:gridCol>
                <a:gridCol w="1420017">
                  <a:extLst>
                    <a:ext uri="{9D8B030D-6E8A-4147-A177-3AD203B41FA5}">
                      <a16:colId xmlns:a16="http://schemas.microsoft.com/office/drawing/2014/main" val="1859273868"/>
                    </a:ext>
                  </a:extLst>
                </a:gridCol>
              </a:tblGrid>
              <a:tr h="180936"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400" b="1" dirty="0" err="1"/>
                        <a:t>É</a:t>
                      </a:r>
                      <a:r>
                        <a:rPr lang="en-GB" sz="1400" b="1" dirty="0"/>
                        <a:t> de </a:t>
                      </a:r>
                      <a:r>
                        <a:rPr lang="en-GB" sz="1400" b="1" dirty="0" err="1"/>
                        <a:t>uso</a:t>
                      </a:r>
                      <a:r>
                        <a:rPr lang="en-GB" sz="1400" b="1" dirty="0"/>
                        <a:t> </a:t>
                      </a:r>
                      <a:r>
                        <a:rPr lang="en-GB" sz="1400" b="1" dirty="0" err="1"/>
                        <a:t>único</a:t>
                      </a:r>
                      <a:r>
                        <a:rPr lang="en-GB" sz="1400" b="1" dirty="0"/>
                        <a:t>?
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Sim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Não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48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err="1"/>
                        <a:t>Somar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21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230782"/>
                  </a:ext>
                </a:extLst>
              </a:tr>
            </a:tbl>
          </a:graphicData>
        </a:graphic>
      </p:graphicFrame>
      <p:pic>
        <p:nvPicPr>
          <p:cNvPr id="12" name="Picture 2" descr="Water container clipart">
            <a:extLst>
              <a:ext uri="{FF2B5EF4-FFF2-40B4-BE49-F238E27FC236}">
                <a16:creationId xmlns:a16="http://schemas.microsoft.com/office/drawing/2014/main" id="{ED073AA1-E28F-C505-FDFE-440C1CDF7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0"/>
          <a:stretch/>
        </p:blipFill>
        <p:spPr bwMode="auto">
          <a:xfrm>
            <a:off x="1992192" y="2100963"/>
            <a:ext cx="825171" cy="21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ottle of pop clipart - Clip Art Library">
            <a:extLst>
              <a:ext uri="{FF2B5EF4-FFF2-40B4-BE49-F238E27FC236}">
                <a16:creationId xmlns:a16="http://schemas.microsoft.com/office/drawing/2014/main" id="{D82379F6-30AE-39E1-A6C8-B48D0588B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90" y="1746080"/>
            <a:ext cx="383426" cy="67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utlery Cliparts - Add a Touch of Elegance to Your Dining Designs">
            <a:extLst>
              <a:ext uri="{FF2B5EF4-FFF2-40B4-BE49-F238E27FC236}">
                <a16:creationId xmlns:a16="http://schemas.microsoft.com/office/drawing/2014/main" id="{0A551CF4-F1BB-85E2-B245-418DCFC51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00" y="1813447"/>
            <a:ext cx="701146" cy="5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hips Clipart - Free Images of Chips for Personal and Commercial Use">
            <a:extLst>
              <a:ext uri="{FF2B5EF4-FFF2-40B4-BE49-F238E27FC236}">
                <a16:creationId xmlns:a16="http://schemas.microsoft.com/office/drawing/2014/main" id="{9A154E5C-974B-32CF-C608-51410AE82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2906">
            <a:off x="6190966" y="1993648"/>
            <a:ext cx="320141" cy="4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Pen - Clip Art Library">
            <a:extLst>
              <a:ext uri="{FF2B5EF4-FFF2-40B4-BE49-F238E27FC236}">
                <a16:creationId xmlns:a16="http://schemas.microsoft.com/office/drawing/2014/main" id="{B2D27641-AF97-C37C-BAEB-9C7DCAE10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10" y="1858748"/>
            <a:ext cx="972564" cy="55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air comb clipart - Clip Art Library">
            <a:extLst>
              <a:ext uri="{FF2B5EF4-FFF2-40B4-BE49-F238E27FC236}">
                <a16:creationId xmlns:a16="http://schemas.microsoft.com/office/drawing/2014/main" id="{FD6EA71A-D1E8-3EA3-B0A9-AE5E3ED0E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974" y="1973206"/>
            <a:ext cx="402850" cy="37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green plastic toy soldier - Clip Art Library">
            <a:extLst>
              <a:ext uri="{FF2B5EF4-FFF2-40B4-BE49-F238E27FC236}">
                <a16:creationId xmlns:a16="http://schemas.microsoft.com/office/drawing/2014/main" id="{6EF5209C-30D3-63BF-4645-5236304B4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907" y="1860693"/>
            <a:ext cx="394199" cy="55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lastic shopping bag clipart - Clip Art Library">
            <a:extLst>
              <a:ext uri="{FF2B5EF4-FFF2-40B4-BE49-F238E27FC236}">
                <a16:creationId xmlns:a16="http://schemas.microsoft.com/office/drawing/2014/main" id="{7A995077-C3CA-098A-5262-D2E864344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612" y="1983346"/>
            <a:ext cx="315369" cy="39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AA1C21AE-5F9F-B576-A65E-3D3885AF8B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9743" y="2189408"/>
            <a:ext cx="629065" cy="26385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B4CC3E7-BACA-5F33-99CE-9A8419113D91}"/>
              </a:ext>
            </a:extLst>
          </p:cNvPr>
          <p:cNvSpPr txBox="1"/>
          <p:nvPr/>
        </p:nvSpPr>
        <p:spPr>
          <a:xfrm>
            <a:off x="109471" y="926833"/>
            <a:ext cx="904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For each plastic item you find record:</a:t>
            </a:r>
          </a:p>
          <a:p>
            <a:r>
              <a:rPr lang="en-GB" sz="1400" dirty="0"/>
              <a:t>1. What it is.</a:t>
            </a:r>
            <a:endParaRPr 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A7F0E3-081C-7F65-C655-65A4197D9889}"/>
              </a:ext>
            </a:extLst>
          </p:cNvPr>
          <p:cNvSpPr txBox="1"/>
          <p:nvPr/>
        </p:nvSpPr>
        <p:spPr>
          <a:xfrm>
            <a:off x="164076" y="3279072"/>
            <a:ext cx="9048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2. If it is designed to be single use (used once then thrown away).</a:t>
            </a:r>
            <a:endParaRPr lang="en-US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2B632C-740D-C2E2-D9EF-92D6B0E9BFCD}"/>
              </a:ext>
            </a:extLst>
          </p:cNvPr>
          <p:cNvSpPr txBox="1"/>
          <p:nvPr/>
        </p:nvSpPr>
        <p:spPr>
          <a:xfrm>
            <a:off x="164076" y="5053611"/>
            <a:ext cx="9048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3. How big it is.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23F71-CD6D-D5B0-2C48-CA6A5E95D9E1}"/>
              </a:ext>
            </a:extLst>
          </p:cNvPr>
          <p:cNvSpPr txBox="1"/>
          <p:nvPr/>
        </p:nvSpPr>
        <p:spPr>
          <a:xfrm>
            <a:off x="8653218" y="3554086"/>
            <a:ext cx="35387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Realize </a:t>
            </a:r>
            <a:r>
              <a:rPr lang="en-GB" sz="2000" dirty="0" err="1">
                <a:latin typeface="Century Gothic" panose="020B0502020202020204" pitchFamily="34" charset="0"/>
              </a:rPr>
              <a:t>seu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desafio</a:t>
            </a:r>
            <a:r>
              <a:rPr lang="en-GB" sz="2000" dirty="0">
                <a:latin typeface="Century Gothic" panose="020B0502020202020204" pitchFamily="34" charset="0"/>
              </a:rPr>
              <a:t>.
Para </a:t>
            </a:r>
            <a:r>
              <a:rPr lang="en-GB" sz="2000" dirty="0" err="1">
                <a:latin typeface="Century Gothic" panose="020B0502020202020204" pitchFamily="34" charset="0"/>
              </a:rPr>
              <a:t>cada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pedaço</a:t>
            </a:r>
            <a:r>
              <a:rPr lang="en-GB" sz="2000" dirty="0">
                <a:latin typeface="Century Gothic" panose="020B0502020202020204" pitchFamily="34" charset="0"/>
              </a:rPr>
              <a:t> de </a:t>
            </a:r>
            <a:r>
              <a:rPr lang="en-GB" sz="2000" dirty="0" err="1">
                <a:latin typeface="Century Gothic" panose="020B0502020202020204" pitchFamily="34" charset="0"/>
              </a:rPr>
              <a:t>lixo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plástico</a:t>
            </a:r>
            <a:r>
              <a:rPr lang="en-GB" sz="2000" dirty="0">
                <a:latin typeface="Century Gothic" panose="020B0502020202020204" pitchFamily="34" charset="0"/>
              </a:rPr>
              <a:t> que </a:t>
            </a:r>
            <a:r>
              <a:rPr lang="en-GB" sz="2000" dirty="0" err="1">
                <a:latin typeface="Century Gothic" panose="020B0502020202020204" pitchFamily="34" charset="0"/>
              </a:rPr>
              <a:t>você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encontrar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registre</a:t>
            </a:r>
            <a:r>
              <a:rPr lang="en-GB" sz="2000" dirty="0">
                <a:latin typeface="Century Gothic" panose="020B0502020202020204" pitchFamily="34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O que </a:t>
            </a:r>
            <a:r>
              <a:rPr lang="en-GB" sz="2000" dirty="0" err="1">
                <a:latin typeface="Century Gothic" panose="020B0502020202020204" pitchFamily="34" charset="0"/>
              </a:rPr>
              <a:t>é</a:t>
            </a:r>
            <a:r>
              <a:rPr lang="en-GB" sz="2000" dirty="0">
                <a:latin typeface="Century Gothic" panose="020B0502020202020204" pitchFamily="34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Se for de </a:t>
            </a:r>
            <a:r>
              <a:rPr lang="en-GB" sz="2000" dirty="0" err="1">
                <a:latin typeface="Century Gothic" panose="020B0502020202020204" pitchFamily="34" charset="0"/>
              </a:rPr>
              <a:t>uso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único</a:t>
            </a:r>
            <a:r>
              <a:rPr lang="en-GB" sz="2000" dirty="0">
                <a:latin typeface="Century Gothic" panose="020B0502020202020204" pitchFamily="34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Como </a:t>
            </a:r>
            <a:r>
              <a:rPr lang="en-GB" sz="2000" dirty="0" err="1">
                <a:latin typeface="Century Gothic" panose="020B0502020202020204" pitchFamily="34" charset="0"/>
              </a:rPr>
              <a:t>é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grande</a:t>
            </a:r>
            <a:r>
              <a:rPr lang="en-GB" sz="2000" dirty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entury Gothic" panose="020B0502020202020204" pitchFamily="34" charset="0"/>
              </a:rPr>
              <a:t>Em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seguida</a:t>
            </a:r>
            <a:r>
              <a:rPr lang="en-GB" sz="2000" dirty="0">
                <a:latin typeface="Century Gothic" panose="020B0502020202020204" pitchFamily="34" charset="0"/>
              </a:rPr>
              <a:t>, </a:t>
            </a:r>
            <a:r>
              <a:rPr lang="en-GB" sz="2000" dirty="0" err="1">
                <a:latin typeface="Century Gothic" panose="020B0502020202020204" pitchFamily="34" charset="0"/>
              </a:rPr>
              <a:t>junte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seus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resultados</a:t>
            </a:r>
            <a:r>
              <a:rPr lang="en-GB" sz="2000" dirty="0">
                <a:latin typeface="Century Gothic" panose="020B0502020202020204" pitchFamily="34" charset="0"/>
              </a:rPr>
              <a:t> para </a:t>
            </a:r>
            <a:r>
              <a:rPr lang="en-GB" sz="2000" dirty="0" err="1">
                <a:latin typeface="Century Gothic" panose="020B0502020202020204" pitchFamily="34" charset="0"/>
              </a:rPr>
              <a:t>uma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tabela</a:t>
            </a:r>
            <a:r>
              <a:rPr lang="en-GB" sz="2000" dirty="0">
                <a:latin typeface="Century Gothic" panose="020B0502020202020204" pitchFamily="34" charset="0"/>
              </a:rPr>
              <a:t> de </a:t>
            </a:r>
            <a:r>
              <a:rPr lang="en-GB" sz="2000" dirty="0" err="1">
                <a:latin typeface="Century Gothic" panose="020B0502020202020204" pitchFamily="34" charset="0"/>
              </a:rPr>
              <a:t>classe</a:t>
            </a:r>
            <a:r>
              <a:rPr lang="en-GB" sz="2000" dirty="0">
                <a:latin typeface="Century Gothic" panose="020B0502020202020204" pitchFamily="34" charset="0"/>
              </a:rPr>
              <a:t>.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66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698269-B4F8-FE7A-841A-13D335D4A7CA}"/>
              </a:ext>
            </a:extLst>
          </p:cNvPr>
          <p:cNvSpPr txBox="1"/>
          <p:nvPr/>
        </p:nvSpPr>
        <p:spPr>
          <a:xfrm>
            <a:off x="430110" y="2238408"/>
            <a:ext cx="111582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Conte-</a:t>
            </a:r>
            <a:r>
              <a:rPr lang="en-GB" sz="3200" dirty="0" err="1">
                <a:latin typeface="Century Gothic" panose="020B0502020202020204" pitchFamily="34" charset="0"/>
              </a:rPr>
              <a:t>nos</a:t>
            </a:r>
            <a:r>
              <a:rPr lang="en-GB" sz="3200" dirty="0">
                <a:latin typeface="Century Gothic" panose="020B0502020202020204" pitchFamily="34" charset="0"/>
              </a:rPr>
              <a:t> o que </a:t>
            </a:r>
            <a:r>
              <a:rPr lang="en-GB" sz="3200" dirty="0" err="1">
                <a:latin typeface="Century Gothic" panose="020B0502020202020204" pitchFamily="34" charset="0"/>
              </a:rPr>
              <a:t>descobriu</a:t>
            </a:r>
            <a:r>
              <a:rPr lang="en-GB" sz="3200" dirty="0">
                <a:latin typeface="Century Gothic" panose="020B0502020202020204" pitchFamily="34" charset="0"/>
              </a:rPr>
              <a:t>!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
</a:t>
            </a:r>
            <a:r>
              <a:rPr lang="en-GB" sz="3200" dirty="0" err="1">
                <a:latin typeface="Century Gothic" panose="020B0502020202020204" pitchFamily="34" charset="0"/>
              </a:rPr>
              <a:t>Você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pode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incluir</a:t>
            </a:r>
            <a:r>
              <a:rPr lang="en-GB" sz="3200" dirty="0">
                <a:latin typeface="Century Gothic" panose="020B0502020202020204" pitchFamily="34" charset="0"/>
              </a:rPr>
              <a:t>:
</a:t>
            </a:r>
            <a:r>
              <a:rPr lang="en-GB" sz="3200" dirty="0" err="1">
                <a:latin typeface="Century Gothic" panose="020B0502020202020204" pitchFamily="34" charset="0"/>
              </a:rPr>
              <a:t>Sua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tabela</a:t>
            </a:r>
            <a:r>
              <a:rPr lang="en-GB" sz="3200" dirty="0">
                <a:latin typeface="Century Gothic" panose="020B0502020202020204" pitchFamily="34" charset="0"/>
              </a:rPr>
              <a:t> de </a:t>
            </a:r>
            <a:r>
              <a:rPr lang="en-GB" sz="3200" dirty="0" err="1">
                <a:latin typeface="Century Gothic" panose="020B0502020202020204" pitchFamily="34" charset="0"/>
              </a:rPr>
              <a:t>classe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completa</a:t>
            </a:r>
            <a:r>
              <a:rPr lang="en-GB" sz="3200" dirty="0">
                <a:latin typeface="Century Gothic" panose="020B0502020202020204" pitchFamily="34" charset="0"/>
              </a:rPr>
              <a:t>.
</a:t>
            </a:r>
            <a:r>
              <a:rPr lang="en-GB" sz="3200" dirty="0" err="1">
                <a:latin typeface="Century Gothic" panose="020B0502020202020204" pitchFamily="34" charset="0"/>
              </a:rPr>
              <a:t>Fotos</a:t>
            </a:r>
            <a:r>
              <a:rPr lang="en-GB" sz="3200" dirty="0">
                <a:latin typeface="Century Gothic" panose="020B0502020202020204" pitchFamily="34" charset="0"/>
              </a:rPr>
              <a:t> do </a:t>
            </a:r>
            <a:r>
              <a:rPr lang="en-GB" sz="3200" dirty="0" err="1">
                <a:latin typeface="Century Gothic" panose="020B0502020202020204" pitchFamily="34" charset="0"/>
              </a:rPr>
              <a:t>maior</a:t>
            </a:r>
            <a:r>
              <a:rPr lang="en-GB" sz="3200" dirty="0">
                <a:latin typeface="Century Gothic" panose="020B0502020202020204" pitchFamily="34" charset="0"/>
              </a:rPr>
              <a:t> e </a:t>
            </a:r>
            <a:r>
              <a:rPr lang="en-GB" sz="3200" dirty="0" err="1">
                <a:latin typeface="Century Gothic" panose="020B0502020202020204" pitchFamily="34" charset="0"/>
              </a:rPr>
              <a:t>menor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plástico</a:t>
            </a:r>
            <a:r>
              <a:rPr lang="en-GB" sz="3200" dirty="0">
                <a:latin typeface="Century Gothic" panose="020B0502020202020204" pitchFamily="34" charset="0"/>
              </a:rPr>
              <a:t> que </a:t>
            </a:r>
            <a:r>
              <a:rPr lang="en-GB" sz="3200" dirty="0" err="1">
                <a:latin typeface="Century Gothic" panose="020B0502020202020204" pitchFamily="34" charset="0"/>
              </a:rPr>
              <a:t>você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encontrou</a:t>
            </a:r>
            <a:r>
              <a:rPr lang="en-GB" sz="3200" dirty="0">
                <a:latin typeface="Century Gothic" panose="020B0502020202020204" pitchFamily="34" charset="0"/>
              </a:rPr>
              <a:t>.
Uma </a:t>
            </a:r>
            <a:r>
              <a:rPr lang="en-GB" sz="3200" dirty="0" err="1">
                <a:latin typeface="Century Gothic" panose="020B0502020202020204" pitchFamily="34" charset="0"/>
              </a:rPr>
              <a:t>mensagem</a:t>
            </a:r>
            <a:r>
              <a:rPr lang="en-GB" sz="3200" dirty="0">
                <a:latin typeface="Century Gothic" panose="020B0502020202020204" pitchFamily="34" charset="0"/>
              </a:rPr>
              <a:t> para as </a:t>
            </a:r>
            <a:r>
              <a:rPr lang="en-GB" sz="3200" dirty="0" err="1">
                <a:latin typeface="Century Gothic" panose="020B0502020202020204" pitchFamily="34" charset="0"/>
              </a:rPr>
              <a:t>pessoas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sobre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por</a:t>
            </a:r>
            <a:r>
              <a:rPr lang="en-GB" sz="3200" dirty="0">
                <a:latin typeface="Century Gothic" panose="020B0502020202020204" pitchFamily="34" charset="0"/>
              </a:rPr>
              <a:t> que </a:t>
            </a:r>
            <a:r>
              <a:rPr lang="en-GB" sz="3200" dirty="0" err="1">
                <a:latin typeface="Century Gothic" panose="020B0502020202020204" pitchFamily="34" charset="0"/>
              </a:rPr>
              <a:t>elas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devem</a:t>
            </a:r>
            <a:r>
              <a:rPr lang="en-GB" sz="3200" dirty="0">
                <a:latin typeface="Century Gothic" panose="020B0502020202020204" pitchFamily="34" charset="0"/>
              </a:rPr>
              <a:t> se </a:t>
            </a:r>
            <a:r>
              <a:rPr lang="en-GB" sz="3200" dirty="0" err="1">
                <a:latin typeface="Century Gothic" panose="020B0502020202020204" pitchFamily="34" charset="0"/>
              </a:rPr>
              <a:t>preocupar</a:t>
            </a:r>
            <a:r>
              <a:rPr lang="en-GB" sz="3200" dirty="0">
                <a:latin typeface="Century Gothic" panose="020B0502020202020204" pitchFamily="34" charset="0"/>
              </a:rPr>
              <a:t> com a </a:t>
            </a:r>
            <a:r>
              <a:rPr lang="en-GB" sz="3200" dirty="0" err="1">
                <a:latin typeface="Century Gothic" panose="020B0502020202020204" pitchFamily="34" charset="0"/>
              </a:rPr>
              <a:t>poluição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plástica</a:t>
            </a:r>
            <a:r>
              <a:rPr lang="en-GB" sz="3200" dirty="0">
                <a:latin typeface="Century Gothic" panose="020B0502020202020204" pitchFamily="34" charset="0"/>
              </a:rPr>
              <a:t>.
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F0FF11-04EB-69EB-5DB8-86244EA30989}"/>
              </a:ext>
            </a:extLst>
          </p:cNvPr>
          <p:cNvGrpSpPr/>
          <p:nvPr/>
        </p:nvGrpSpPr>
        <p:grpSpPr>
          <a:xfrm>
            <a:off x="8346431" y="1365138"/>
            <a:ext cx="2381672" cy="830997"/>
            <a:chOff x="2966677" y="3368525"/>
            <a:chExt cx="2276167" cy="830997"/>
          </a:xfrm>
          <a:solidFill>
            <a:schemeClr val="accent4"/>
          </a:solidFill>
        </p:grpSpPr>
        <p:sp>
          <p:nvSpPr>
            <p:cNvPr id="3" name="Rounded Rectangle 22">
              <a:extLst>
                <a:ext uri="{FF2B5EF4-FFF2-40B4-BE49-F238E27FC236}">
                  <a16:creationId xmlns:a16="http://schemas.microsoft.com/office/drawing/2014/main" id="{CCA4A28C-9197-1F35-C512-463E008C5390}"/>
                </a:ext>
              </a:extLst>
            </p:cNvPr>
            <p:cNvSpPr/>
            <p:nvPr/>
          </p:nvSpPr>
          <p:spPr>
            <a:xfrm>
              <a:off x="3373538" y="3374987"/>
              <a:ext cx="1611087" cy="650139"/>
            </a:xfrm>
            <a:prstGeom prst="roundRect">
              <a:avLst/>
            </a:prstGeom>
            <a:solidFill>
              <a:srgbClr val="F7E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32FA63-7A8D-CD74-F385-CDE2BA74360D}"/>
                </a:ext>
              </a:extLst>
            </p:cNvPr>
            <p:cNvSpPr txBox="1"/>
            <p:nvPr/>
          </p:nvSpPr>
          <p:spPr>
            <a:xfrm>
              <a:off x="2966677" y="3368525"/>
              <a:ext cx="22761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Clique para </a:t>
              </a:r>
              <a:r>
                <a:rPr lang="en-GB" sz="1600" b="1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compartilhar</a:t>
              </a:r>
              <a:r>
                <a:rPr lang="en-GB" sz="16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
</a:t>
              </a:r>
            </a:p>
          </p:txBody>
        </p:sp>
      </p:grpSp>
      <p:sp>
        <p:nvSpPr>
          <p:cNvPr id="6" name="Action Button: Blank 5">
            <a:hlinkClick r:id="rId3" highlightClick="1"/>
            <a:extLst>
              <a:ext uri="{FF2B5EF4-FFF2-40B4-BE49-F238E27FC236}">
                <a16:creationId xmlns:a16="http://schemas.microsoft.com/office/drawing/2014/main" id="{E8573C0C-127F-7C80-6B6A-523B5F3655D2}"/>
              </a:ext>
            </a:extLst>
          </p:cNvPr>
          <p:cNvSpPr/>
          <p:nvPr/>
        </p:nvSpPr>
        <p:spPr>
          <a:xfrm>
            <a:off x="8656242" y="1262572"/>
            <a:ext cx="1786992" cy="92254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0472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1C7C3A662D6440A0807A4EEF1554AD" ma:contentTypeVersion="6" ma:contentTypeDescription="Create a new document." ma:contentTypeScope="" ma:versionID="a8fa225adc4c190f0eddc1e271491233">
  <xsd:schema xmlns:xsd="http://www.w3.org/2001/XMLSchema" xmlns:xs="http://www.w3.org/2001/XMLSchema" xmlns:p="http://schemas.microsoft.com/office/2006/metadata/properties" xmlns:ns2="f394e9b0-6f8b-40d8-8976-8489f5e4e9bb" targetNamespace="http://schemas.microsoft.com/office/2006/metadata/properties" ma:root="true" ma:fieldsID="05d00891bf78003d083e570e36e3716b" ns2:_="">
    <xsd:import namespace="f394e9b0-6f8b-40d8-8976-8489f5e4e9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4e9b0-6f8b-40d8-8976-8489f5e4e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3F03DD-0511-494D-9BBB-3A80204D1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94e9b0-6f8b-40d8-8976-8489f5e4e9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8EC280-1B14-4939-834C-D159A299717A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f394e9b0-6f8b-40d8-8976-8489f5e4e9bb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9C0ED07-51D2-4231-9025-DC7370803D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6465</TotalTime>
  <Words>440</Words>
  <Application>Microsoft Macintosh PowerPoint</Application>
  <PresentationFormat>Widescreen</PresentationFormat>
  <Paragraphs>81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Tema do Office</vt:lpstr>
      <vt:lpstr>Bitmap Image</vt:lpstr>
      <vt:lpstr>Imagem de Mapa de Bits</vt:lpstr>
      <vt:lpstr>O grande desafio:  micro plástico
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CONNECT [ ]</Manager>
  <Company>funded by the European Union no. 872814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 [04 LESSON Energy savers CARE]</dc:title>
  <dc:subject>Open schooling curriculum materials</dc:subject>
  <dc:creator>CONNECT [Gemma Young &amp; Tony Sherborne, Mastery Science]</dc:creator>
  <cp:keywords>inclusive, open schooling, engaging, future-oriented science</cp:keywords>
  <dc:description>"CONNECT_x000d_
Communication Leader: LOBA - Candela Bravo_x000d_
Scientific Coordinator: OU - Ale Okada_x000d_
Project Coordinator: EXUS - George Kolionis"</dc:description>
  <cp:lastModifiedBy>Ale.Okada</cp:lastModifiedBy>
  <cp:revision>16</cp:revision>
  <dcterms:created xsi:type="dcterms:W3CDTF">2020-08-28T07:46:00Z</dcterms:created>
  <dcterms:modified xsi:type="dcterms:W3CDTF">2023-05-08T22:04:47Z</dcterms:modified>
  <cp:category>Open schooling, curriculum materials, CCBYSA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2070-11.2.0.9665</vt:lpwstr>
  </property>
  <property fmtid="{D5CDD505-2E9C-101B-9397-08002B2CF9AE}" pid="3" name="ContentTypeId">
    <vt:lpwstr>0x010100AC1C7C3A662D6440A0807A4EEF1554AD</vt:lpwstr>
  </property>
</Properties>
</file>